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D1A90B-25AB-4D74-A5AF-3765CA514E09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B3B468-1D08-47AA-9222-D16CEA9F9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подготовить исследовательскую работу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6320" y="2910840"/>
            <a:ext cx="384048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983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33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08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442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34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40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89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95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2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27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08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823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891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Как подготовить исследовательскую работу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Разумова О.Ю.</cp:lastModifiedBy>
  <cp:revision>3</cp:revision>
  <dcterms:created xsi:type="dcterms:W3CDTF">2018-02-12T06:54:11Z</dcterms:created>
  <dcterms:modified xsi:type="dcterms:W3CDTF">2019-01-12T17:46:00Z</dcterms:modified>
</cp:coreProperties>
</file>