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14" r:id="rId3"/>
    <p:sldId id="315" r:id="rId4"/>
    <p:sldId id="257" r:id="rId5"/>
    <p:sldId id="258" r:id="rId6"/>
    <p:sldId id="296" r:id="rId7"/>
    <p:sldId id="295" r:id="rId8"/>
    <p:sldId id="317" r:id="rId9"/>
    <p:sldId id="318" r:id="rId10"/>
    <p:sldId id="294" r:id="rId11"/>
    <p:sldId id="262" r:id="rId12"/>
    <p:sldId id="267" r:id="rId13"/>
    <p:sldId id="297" r:id="rId14"/>
    <p:sldId id="265" r:id="rId15"/>
    <p:sldId id="319" r:id="rId16"/>
    <p:sldId id="320" r:id="rId17"/>
    <p:sldId id="307" r:id="rId18"/>
    <p:sldId id="313" r:id="rId19"/>
    <p:sldId id="299" r:id="rId20"/>
    <p:sldId id="316" r:id="rId21"/>
    <p:sldId id="268" r:id="rId22"/>
    <p:sldId id="270" r:id="rId23"/>
    <p:sldId id="271" r:id="rId24"/>
    <p:sldId id="272" r:id="rId25"/>
    <p:sldId id="273" r:id="rId26"/>
    <p:sldId id="321" r:id="rId27"/>
    <p:sldId id="275" r:id="rId28"/>
    <p:sldId id="300" r:id="rId29"/>
    <p:sldId id="305" r:id="rId30"/>
    <p:sldId id="288" r:id="rId31"/>
    <p:sldId id="289" r:id="rId32"/>
    <p:sldId id="291" r:id="rId33"/>
    <p:sldId id="302" r:id="rId34"/>
    <p:sldId id="308" r:id="rId35"/>
    <p:sldId id="304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9900"/>
    <a:srgbClr val="0000FF"/>
    <a:srgbClr val="3366CC"/>
    <a:srgbClr val="9BF0FB"/>
    <a:srgbClr val="6666FF"/>
    <a:srgbClr val="B5DEE1"/>
    <a:srgbClr val="FCF2D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9" autoAdjust="0"/>
    <p:restoredTop sz="85371" autoAdjust="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E89D0-209A-43B0-832E-0469DEF99AD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657316-4966-404C-8194-22DE279B8C6E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84786A-6373-44B1-8783-9A56850CB98C}" type="parTrans" cxnId="{7FB35E92-B81D-4F48-B214-2C9AB663D2EC}">
      <dgm:prSet/>
      <dgm:spPr/>
      <dgm:t>
        <a:bodyPr/>
        <a:lstStyle/>
        <a:p>
          <a:endParaRPr lang="ru-RU"/>
        </a:p>
      </dgm:t>
    </dgm:pt>
    <dgm:pt modelId="{0224794A-053F-448A-BC47-BB3514F4425D}" type="sibTrans" cxnId="{7FB35E92-B81D-4F48-B214-2C9AB663D2EC}">
      <dgm:prSet/>
      <dgm:spPr/>
      <dgm:t>
        <a:bodyPr/>
        <a:lstStyle/>
        <a:p>
          <a:endParaRPr lang="ru-RU"/>
        </a:p>
      </dgm:t>
    </dgm:pt>
    <dgm:pt modelId="{45D3851E-0A56-4D6E-A64C-5EFEC80A924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F975364-790F-458F-8169-4FE46D3A7F14}" type="parTrans" cxnId="{0252BA4D-A93F-40F9-BCBB-03FE8B22CA3A}">
      <dgm:prSet/>
      <dgm:spPr/>
      <dgm:t>
        <a:bodyPr/>
        <a:lstStyle/>
        <a:p>
          <a:endParaRPr lang="ru-RU"/>
        </a:p>
      </dgm:t>
    </dgm:pt>
    <dgm:pt modelId="{CAEA258E-EBE9-49F0-B350-319A4401AFE0}" type="sibTrans" cxnId="{0252BA4D-A93F-40F9-BCBB-03FE8B22CA3A}">
      <dgm:prSet/>
      <dgm:spPr/>
      <dgm:t>
        <a:bodyPr/>
        <a:lstStyle/>
        <a:p>
          <a:endParaRPr lang="ru-RU"/>
        </a:p>
      </dgm:t>
    </dgm:pt>
    <dgm:pt modelId="{F89E426F-C715-492E-9F09-E31063414E02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404EC0-059A-42EA-8ECB-326FF6E272AB}" type="parTrans" cxnId="{412DCDFA-8B4D-486E-8379-2BFB07FFB416}">
      <dgm:prSet/>
      <dgm:spPr/>
      <dgm:t>
        <a:bodyPr/>
        <a:lstStyle/>
        <a:p>
          <a:endParaRPr lang="ru-RU"/>
        </a:p>
      </dgm:t>
    </dgm:pt>
    <dgm:pt modelId="{3A4E49CF-9F65-4847-B81B-411F1633FEF8}" type="sibTrans" cxnId="{412DCDFA-8B4D-486E-8379-2BFB07FFB416}">
      <dgm:prSet/>
      <dgm:spPr/>
      <dgm:t>
        <a:bodyPr/>
        <a:lstStyle/>
        <a:p>
          <a:endParaRPr lang="ru-RU"/>
        </a:p>
      </dgm:t>
    </dgm:pt>
    <dgm:pt modelId="{C75E0C3E-8AA2-4A4D-9BCB-5BB77641B70B}" type="pres">
      <dgm:prSet presAssocID="{D32E89D0-209A-43B0-832E-0469DEF99A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0755E2-7AEF-4D07-BAE0-3DFE18E3DC42}" type="pres">
      <dgm:prSet presAssocID="{21657316-4966-404C-8194-22DE279B8C6E}" presName="composite" presStyleCnt="0"/>
      <dgm:spPr/>
    </dgm:pt>
    <dgm:pt modelId="{039F11CE-0D4E-463C-8765-3D82C67A40CD}" type="pres">
      <dgm:prSet presAssocID="{21657316-4966-404C-8194-22DE279B8C6E}" presName="ParentText" presStyleLbl="node1" presStyleIdx="0" presStyleCnt="3" custScaleX="122221" custLinFactY="300000" custLinFactNeighborX="62346" custLinFactNeighborY="3596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66CA8-D68A-4D1D-984A-D3EF4E16A728}" type="pres">
      <dgm:prSet presAssocID="{21657316-4966-404C-8194-22DE279B8C6E}" presName="Image" presStyleLbl="bgImgPlace1" presStyleIdx="0" presStyleCnt="3" custScaleX="92863" custScaleY="113519" custLinFactY="2799" custLinFactNeighborX="33485" custLinFactNeighborY="10000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52E51AA-4D85-487A-AE24-8C13FB8C807A}" type="pres">
      <dgm:prSet presAssocID="{21657316-4966-404C-8194-22DE279B8C6E}" presName="ChildText" presStyleLbl="fgAcc1" presStyleIdx="0" presStyleCnt="0" custScaleX="140891" custScaleY="184601" custLinFactX="100000" custLinFactY="100000" custLinFactNeighborX="149046" custLinFactNeighborY="148935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51200473-D121-4BDD-8499-11A1F017FF16}" type="pres">
      <dgm:prSet presAssocID="{0224794A-053F-448A-BC47-BB3514F4425D}" presName="sibTrans" presStyleCnt="0"/>
      <dgm:spPr/>
    </dgm:pt>
    <dgm:pt modelId="{036F6101-FC8F-4AB5-859E-8320E7CD9418}" type="pres">
      <dgm:prSet presAssocID="{45D3851E-0A56-4D6E-A64C-5EFEC80A924F}" presName="composite" presStyleCnt="0"/>
      <dgm:spPr/>
    </dgm:pt>
    <dgm:pt modelId="{74CA87B6-007B-4496-B491-A4AAC4C85522}" type="pres">
      <dgm:prSet presAssocID="{45D3851E-0A56-4D6E-A64C-5EFEC80A924F}" presName="ParentText" presStyleLbl="node1" presStyleIdx="1" presStyleCnt="3" custScaleX="130315" custLinFactNeighborX="32247" custLinFactNeighborY="-877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5E50-591E-4713-B0F6-22777A89182C}" type="pres">
      <dgm:prSet presAssocID="{45D3851E-0A56-4D6E-A64C-5EFEC80A924F}" presName="Image" presStyleLbl="bgImgPlace1" presStyleIdx="1" presStyleCnt="3" custScaleX="56319" custScaleY="56195" custLinFactNeighborX="-24620" custLinFactNeighborY="11257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CF21FA-888C-4BA1-8F00-D483EF12C0CE}" type="pres">
      <dgm:prSet presAssocID="{45D3851E-0A56-4D6E-A64C-5EFEC80A924F}" presName="ChildText" presStyleLbl="fgAcc1" presStyleIdx="0" presStyleCnt="0" custScaleX="128662" custScaleY="151762" custLinFactNeighborX="40203" custLinFactNeighborY="2640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C3DC869-9061-4478-9D72-106C119F4EE8}" type="pres">
      <dgm:prSet presAssocID="{CAEA258E-EBE9-49F0-B350-319A4401AFE0}" presName="sibTrans" presStyleCnt="0"/>
      <dgm:spPr/>
    </dgm:pt>
    <dgm:pt modelId="{83360DB9-786F-4061-ADE2-9B748CB442D2}" type="pres">
      <dgm:prSet presAssocID="{F89E426F-C715-492E-9F09-E31063414E02}" presName="composite" presStyleCnt="0"/>
      <dgm:spPr/>
    </dgm:pt>
    <dgm:pt modelId="{02086236-B0D0-4332-889A-67063800C973}" type="pres">
      <dgm:prSet presAssocID="{F89E426F-C715-492E-9F09-E31063414E02}" presName="ParentText" presStyleLbl="node1" presStyleIdx="2" presStyleCnt="3" custScaleX="128479" custLinFactY="-400000" custLinFactNeighborX="-57778" custLinFactNeighborY="-4458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CF8E-F78C-4D47-ABEF-8E5FE6659C5E}" type="pres">
      <dgm:prSet presAssocID="{F89E426F-C715-492E-9F09-E31063414E02}" presName="Image" presStyleLbl="bgImgPlace1" presStyleIdx="2" presStyleCnt="3" custFlipVert="0" custFlipHor="0" custScaleX="1828" custScaleY="6761" custLinFactY="-45064" custLinFactNeighborX="-96695" custLinFactNeighborY="-100000"/>
      <dgm:spPr>
        <a:ln>
          <a:noFill/>
        </a:ln>
      </dgm:spPr>
      <dgm:t>
        <a:bodyPr/>
        <a:lstStyle/>
        <a:p>
          <a:endParaRPr lang="ru-RU"/>
        </a:p>
      </dgm:t>
    </dgm:pt>
    <dgm:pt modelId="{AAB91F8D-AF41-45B2-8DE0-DBD561710C46}" type="pres">
      <dgm:prSet presAssocID="{F89E426F-C715-492E-9F09-E31063414E02}" presName="ChildText" presStyleLbl="fgAcc1" presStyleIdx="0" presStyleCnt="0" custScaleX="121461" custScaleY="155805" custLinFactX="-100000" custLinFactY="-100000" custLinFactNeighborX="-113053" custLinFactNeighborY="-121841">
        <dgm:presLayoutVars>
          <dgm:chMax val="0"/>
          <dgm:chPref val="0"/>
          <dgm:bulletEnabled val="1"/>
        </dgm:presLayoutVars>
      </dgm:prSet>
      <dgm:spPr>
        <a:noFill/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</dgm:ptLst>
  <dgm:cxnLst>
    <dgm:cxn modelId="{7FB35E92-B81D-4F48-B214-2C9AB663D2EC}" srcId="{D32E89D0-209A-43B0-832E-0469DEF99AD6}" destId="{21657316-4966-404C-8194-22DE279B8C6E}" srcOrd="0" destOrd="0" parTransId="{3384786A-6373-44B1-8783-9A56850CB98C}" sibTransId="{0224794A-053F-448A-BC47-BB3514F4425D}"/>
    <dgm:cxn modelId="{4D299B77-7669-4195-8C17-922CEA42AE3A}" type="presOf" srcId="{F89E426F-C715-492E-9F09-E31063414E02}" destId="{02086236-B0D0-4332-889A-67063800C973}" srcOrd="0" destOrd="0" presId="urn:microsoft.com/office/officeart/2008/layout/TitledPictureBlocks"/>
    <dgm:cxn modelId="{412DCDFA-8B4D-486E-8379-2BFB07FFB416}" srcId="{D32E89D0-209A-43B0-832E-0469DEF99AD6}" destId="{F89E426F-C715-492E-9F09-E31063414E02}" srcOrd="2" destOrd="0" parTransId="{C0404EC0-059A-42EA-8ECB-326FF6E272AB}" sibTransId="{3A4E49CF-9F65-4847-B81B-411F1633FEF8}"/>
    <dgm:cxn modelId="{0252BA4D-A93F-40F9-BCBB-03FE8B22CA3A}" srcId="{D32E89D0-209A-43B0-832E-0469DEF99AD6}" destId="{45D3851E-0A56-4D6E-A64C-5EFEC80A924F}" srcOrd="1" destOrd="0" parTransId="{AF975364-790F-458F-8169-4FE46D3A7F14}" sibTransId="{CAEA258E-EBE9-49F0-B350-319A4401AFE0}"/>
    <dgm:cxn modelId="{1773E6F5-C5D0-471F-87E1-232621E4E58E}" type="presOf" srcId="{D32E89D0-209A-43B0-832E-0469DEF99AD6}" destId="{C75E0C3E-8AA2-4A4D-9BCB-5BB77641B70B}" srcOrd="0" destOrd="0" presId="urn:microsoft.com/office/officeart/2008/layout/TitledPictureBlocks"/>
    <dgm:cxn modelId="{90F98693-72AE-4EDE-A92E-477747490224}" type="presOf" srcId="{45D3851E-0A56-4D6E-A64C-5EFEC80A924F}" destId="{74CA87B6-007B-4496-B491-A4AAC4C85522}" srcOrd="0" destOrd="0" presId="urn:microsoft.com/office/officeart/2008/layout/TitledPictureBlocks"/>
    <dgm:cxn modelId="{9B290227-58ED-4C2A-80DB-4101F9CED708}" type="presOf" srcId="{21657316-4966-404C-8194-22DE279B8C6E}" destId="{039F11CE-0D4E-463C-8765-3D82C67A40CD}" srcOrd="0" destOrd="0" presId="urn:microsoft.com/office/officeart/2008/layout/TitledPictureBlocks"/>
    <dgm:cxn modelId="{EDB09B5F-8CBD-46CD-A824-22BAEF5CCFF4}" type="presParOf" srcId="{C75E0C3E-8AA2-4A4D-9BCB-5BB77641B70B}" destId="{090755E2-7AEF-4D07-BAE0-3DFE18E3DC42}" srcOrd="0" destOrd="0" presId="urn:microsoft.com/office/officeart/2008/layout/TitledPictureBlocks"/>
    <dgm:cxn modelId="{4EF8176F-E24F-4B91-B601-7B4C57579F6A}" type="presParOf" srcId="{090755E2-7AEF-4D07-BAE0-3DFE18E3DC42}" destId="{039F11CE-0D4E-463C-8765-3D82C67A40CD}" srcOrd="0" destOrd="0" presId="urn:microsoft.com/office/officeart/2008/layout/TitledPictureBlocks"/>
    <dgm:cxn modelId="{986B798E-8801-4224-B054-21F2791AEEAD}" type="presParOf" srcId="{090755E2-7AEF-4D07-BAE0-3DFE18E3DC42}" destId="{8E366CA8-D68A-4D1D-984A-D3EF4E16A728}" srcOrd="1" destOrd="0" presId="urn:microsoft.com/office/officeart/2008/layout/TitledPictureBlocks"/>
    <dgm:cxn modelId="{82C46BFE-4F48-4956-8DD7-D87E780A546E}" type="presParOf" srcId="{090755E2-7AEF-4D07-BAE0-3DFE18E3DC42}" destId="{152E51AA-4D85-487A-AE24-8C13FB8C807A}" srcOrd="2" destOrd="0" presId="urn:microsoft.com/office/officeart/2008/layout/TitledPictureBlocks"/>
    <dgm:cxn modelId="{9750B477-A151-430B-BD66-F57838FEC98B}" type="presParOf" srcId="{C75E0C3E-8AA2-4A4D-9BCB-5BB77641B70B}" destId="{51200473-D121-4BDD-8499-11A1F017FF16}" srcOrd="1" destOrd="0" presId="urn:microsoft.com/office/officeart/2008/layout/TitledPictureBlocks"/>
    <dgm:cxn modelId="{28768D6D-71E9-4B05-9575-9F6D0D0C3D43}" type="presParOf" srcId="{C75E0C3E-8AA2-4A4D-9BCB-5BB77641B70B}" destId="{036F6101-FC8F-4AB5-859E-8320E7CD9418}" srcOrd="2" destOrd="0" presId="urn:microsoft.com/office/officeart/2008/layout/TitledPictureBlocks"/>
    <dgm:cxn modelId="{275F260C-7E51-49AB-94F7-419F451EA622}" type="presParOf" srcId="{036F6101-FC8F-4AB5-859E-8320E7CD9418}" destId="{74CA87B6-007B-4496-B491-A4AAC4C85522}" srcOrd="0" destOrd="0" presId="urn:microsoft.com/office/officeart/2008/layout/TitledPictureBlocks"/>
    <dgm:cxn modelId="{557355F6-56B2-4481-B8AC-EC5936AC5829}" type="presParOf" srcId="{036F6101-FC8F-4AB5-859E-8320E7CD9418}" destId="{D5BB5E50-591E-4713-B0F6-22777A89182C}" srcOrd="1" destOrd="0" presId="urn:microsoft.com/office/officeart/2008/layout/TitledPictureBlocks"/>
    <dgm:cxn modelId="{AC041F2F-44C8-4E52-BDE8-B1A191464324}" type="presParOf" srcId="{036F6101-FC8F-4AB5-859E-8320E7CD9418}" destId="{EECF21FA-888C-4BA1-8F00-D483EF12C0CE}" srcOrd="2" destOrd="0" presId="urn:microsoft.com/office/officeart/2008/layout/TitledPictureBlocks"/>
    <dgm:cxn modelId="{370E2FF6-C2A5-4AA0-AF64-2F3485F2618E}" type="presParOf" srcId="{C75E0C3E-8AA2-4A4D-9BCB-5BB77641B70B}" destId="{BC3DC869-9061-4478-9D72-106C119F4EE8}" srcOrd="3" destOrd="0" presId="urn:microsoft.com/office/officeart/2008/layout/TitledPictureBlocks"/>
    <dgm:cxn modelId="{ACC29095-3642-4C56-A665-454A2371B8CD}" type="presParOf" srcId="{C75E0C3E-8AA2-4A4D-9BCB-5BB77641B70B}" destId="{83360DB9-786F-4061-ADE2-9B748CB442D2}" srcOrd="4" destOrd="0" presId="urn:microsoft.com/office/officeart/2008/layout/TitledPictureBlocks"/>
    <dgm:cxn modelId="{DD9FC83C-C249-4C59-A8B9-4DF3F2080779}" type="presParOf" srcId="{83360DB9-786F-4061-ADE2-9B748CB442D2}" destId="{02086236-B0D0-4332-889A-67063800C973}" srcOrd="0" destOrd="0" presId="urn:microsoft.com/office/officeart/2008/layout/TitledPictureBlocks"/>
    <dgm:cxn modelId="{92CF5102-CD9B-479C-BD75-4C07411F2D44}" type="presParOf" srcId="{83360DB9-786F-4061-ADE2-9B748CB442D2}" destId="{B8BECF8E-F78C-4D47-ABEF-8E5FE6659C5E}" srcOrd="1" destOrd="0" presId="urn:microsoft.com/office/officeart/2008/layout/TitledPictureBlocks"/>
    <dgm:cxn modelId="{A72B3878-BF6F-4C7F-871D-EF1EC166311C}" type="presParOf" srcId="{83360DB9-786F-4061-ADE2-9B748CB442D2}" destId="{AAB91F8D-AF41-45B2-8DE0-DBD561710C4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4C801E-26C0-4F16-9F1F-F39BFBD344E6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8F9328-C14B-4251-B2F3-15FF806DAEEE}">
      <dgm:prSet custT="1"/>
      <dgm:spPr/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для лиц, осваивающих образовательные программы основного общего образования с применением электронного обучения, дистанционных образовательных технологий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C76A489E-9760-4A06-B4C4-F84B4B7860FD}" type="parTrans" cxnId="{A2CAF4B9-7957-4EA7-B7FC-11F74952808A}">
      <dgm:prSet/>
      <dgm:spPr/>
      <dgm:t>
        <a:bodyPr/>
        <a:lstStyle/>
        <a:p>
          <a:endParaRPr lang="ru-RU"/>
        </a:p>
      </dgm:t>
    </dgm:pt>
    <dgm:pt modelId="{5583CB58-3D90-435C-B1E5-E16DFE4A88CD}" type="sibTrans" cxnId="{A2CAF4B9-7957-4EA7-B7FC-11F74952808A}">
      <dgm:prSet/>
      <dgm:spPr/>
      <dgm:t>
        <a:bodyPr/>
        <a:lstStyle/>
        <a:p>
          <a:endParaRPr lang="ru-RU"/>
        </a:p>
      </dgm:t>
    </dgm:pt>
    <dgm:pt modelId="{F39BD949-F035-4EA2-9E0C-23E7B1D960C3}">
      <dgm:prSet custT="1"/>
      <dgm:spPr/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sz="18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организации, при наличии рекомендаций ПМПК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C56B4E2B-2173-42FF-A7DF-49E09A2ECC25}" type="parTrans" cxnId="{819D049A-2733-4973-B4EC-884C7B1C12DF}">
      <dgm:prSet/>
      <dgm:spPr/>
      <dgm:t>
        <a:bodyPr/>
        <a:lstStyle/>
        <a:p>
          <a:endParaRPr lang="ru-RU"/>
        </a:p>
      </dgm:t>
    </dgm:pt>
    <dgm:pt modelId="{787BDBB1-D04B-4A3E-934B-18D55B89FA03}" type="sibTrans" cxnId="{819D049A-2733-4973-B4EC-884C7B1C12DF}">
      <dgm:prSet/>
      <dgm:spPr/>
      <dgm:t>
        <a:bodyPr/>
        <a:lstStyle/>
        <a:p>
          <a:endParaRPr lang="ru-RU"/>
        </a:p>
      </dgm:t>
    </dgm:pt>
    <dgm:pt modelId="{3DD3FCFA-E8DF-4C0E-AA95-A76AF9928EFE}">
      <dgm:prSet custT="1"/>
      <dgm:spPr/>
      <dgm:t>
        <a:bodyPr/>
        <a:lstStyle/>
        <a:p>
          <a:pPr rtl="0"/>
          <a:r>
            <a:rPr lang="ru-RU" sz="1700" b="1" i="1" dirty="0" smtClean="0">
              <a:latin typeface="Times New Roman" pitchFamily="18" charset="0"/>
              <a:cs typeface="Times New Roman" pitchFamily="18" charset="0"/>
            </a:rPr>
            <a:t>при угрозе возникновения (возникновении) отдельных чрезвычайных ситуаций,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распространения</a:t>
          </a:r>
          <a:r>
            <a:rPr lang="ru-RU" sz="1700" b="1" i="1" dirty="0" smtClean="0">
              <a:latin typeface="Times New Roman" pitchFamily="18" charset="0"/>
              <a:cs typeface="Times New Roman" pitchFamily="18" charset="0"/>
            </a:rPr>
            <a:t> инфекционных заболеваний, введении режима повышенной готовности или чрезвычайной ситуации</a:t>
          </a:r>
          <a:endParaRPr lang="ru-RU" sz="1700" b="1" i="1" dirty="0"/>
        </a:p>
      </dgm:t>
    </dgm:pt>
    <dgm:pt modelId="{E7DD81C6-0B4D-4B83-A5A2-0341C4D8EB1B}" type="parTrans" cxnId="{6D00FB9F-33C6-4763-A529-9741604471CA}">
      <dgm:prSet/>
      <dgm:spPr/>
      <dgm:t>
        <a:bodyPr/>
        <a:lstStyle/>
        <a:p>
          <a:endParaRPr lang="ru-RU"/>
        </a:p>
      </dgm:t>
    </dgm:pt>
    <dgm:pt modelId="{1AF3EBC1-353E-46B6-A0F0-583C25510F83}" type="sibTrans" cxnId="{6D00FB9F-33C6-4763-A529-9741604471CA}">
      <dgm:prSet/>
      <dgm:spPr/>
      <dgm:t>
        <a:bodyPr/>
        <a:lstStyle/>
        <a:p>
          <a:endParaRPr lang="ru-RU"/>
        </a:p>
      </dgm:t>
    </dgm:pt>
    <dgm:pt modelId="{3388421F-0966-4506-A0CA-9D06742DFDC0}">
      <dgm:prSet custT="1"/>
      <dgm:spPr/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иных категорий участников, не имеющих возможности прибыть в места проведения ИС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E9AD541D-6F78-4F9F-AA72-0C0E0EBC3493}" type="parTrans" cxnId="{5E62C8D8-05CB-460E-A6D9-25A892ABAA53}">
      <dgm:prSet/>
      <dgm:spPr/>
      <dgm:t>
        <a:bodyPr/>
        <a:lstStyle/>
        <a:p>
          <a:endParaRPr lang="ru-RU"/>
        </a:p>
      </dgm:t>
    </dgm:pt>
    <dgm:pt modelId="{9A159792-08AE-43AB-94F2-68CA22A5EB3A}" type="sibTrans" cxnId="{5E62C8D8-05CB-460E-A6D9-25A892ABAA53}">
      <dgm:prSet/>
      <dgm:spPr/>
      <dgm:t>
        <a:bodyPr/>
        <a:lstStyle/>
        <a:p>
          <a:endParaRPr lang="ru-RU"/>
        </a:p>
      </dgm:t>
    </dgm:pt>
    <dgm:pt modelId="{77597950-D6BB-401C-B6A4-3E5C3519C1C7}" type="pres">
      <dgm:prSet presAssocID="{4C4C801E-26C0-4F16-9F1F-F39BFBD344E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6A04362-99A8-4AF5-8421-77D01ECB7750}" type="pres">
      <dgm:prSet presAssocID="{3D8F9328-C14B-4251-B2F3-15FF806DAEEE}" presName="noChildren" presStyleCnt="0"/>
      <dgm:spPr/>
      <dgm:t>
        <a:bodyPr/>
        <a:lstStyle/>
        <a:p>
          <a:endParaRPr lang="ru-RU"/>
        </a:p>
      </dgm:t>
    </dgm:pt>
    <dgm:pt modelId="{FEABEEF6-A71F-43F6-8847-9A124FE8BB75}" type="pres">
      <dgm:prSet presAssocID="{3D8F9328-C14B-4251-B2F3-15FF806DAEEE}" presName="gap" presStyleCnt="0"/>
      <dgm:spPr/>
      <dgm:t>
        <a:bodyPr/>
        <a:lstStyle/>
        <a:p>
          <a:endParaRPr lang="ru-RU"/>
        </a:p>
      </dgm:t>
    </dgm:pt>
    <dgm:pt modelId="{6077E5A6-AD2A-4D19-9BD9-263888E20A3D}" type="pres">
      <dgm:prSet presAssocID="{3D8F9328-C14B-4251-B2F3-15FF806DAEEE}" presName="medCircle2" presStyleLbl="vennNode1" presStyleIdx="0" presStyleCnt="4" custLinFactNeighborX="-41506" custLinFactNeighborY="5614"/>
      <dgm:spPr/>
      <dgm:t>
        <a:bodyPr/>
        <a:lstStyle/>
        <a:p>
          <a:endParaRPr lang="ru-RU"/>
        </a:p>
      </dgm:t>
    </dgm:pt>
    <dgm:pt modelId="{EEC9D2B7-EC7A-4775-9A71-EBA7A7AEA1F3}" type="pres">
      <dgm:prSet presAssocID="{3D8F9328-C14B-4251-B2F3-15FF806DAEEE}" presName="txLvlOnly1" presStyleLbl="revTx" presStyleIdx="0" presStyleCnt="4" custScaleY="81149" custLinFactNeighborX="2137" custLinFactNeighborY="7623"/>
      <dgm:spPr/>
      <dgm:t>
        <a:bodyPr/>
        <a:lstStyle/>
        <a:p>
          <a:endParaRPr lang="ru-RU"/>
        </a:p>
      </dgm:t>
    </dgm:pt>
    <dgm:pt modelId="{0FAB6043-5003-41E8-A670-7DFC29B23121}" type="pres">
      <dgm:prSet presAssocID="{F39BD949-F035-4EA2-9E0C-23E7B1D960C3}" presName="noChildren" presStyleCnt="0"/>
      <dgm:spPr/>
      <dgm:t>
        <a:bodyPr/>
        <a:lstStyle/>
        <a:p>
          <a:endParaRPr lang="ru-RU"/>
        </a:p>
      </dgm:t>
    </dgm:pt>
    <dgm:pt modelId="{34FD0483-20D5-42D0-BE5C-347DE1E1B758}" type="pres">
      <dgm:prSet presAssocID="{F39BD949-F035-4EA2-9E0C-23E7B1D960C3}" presName="gap" presStyleCnt="0"/>
      <dgm:spPr/>
      <dgm:t>
        <a:bodyPr/>
        <a:lstStyle/>
        <a:p>
          <a:endParaRPr lang="ru-RU"/>
        </a:p>
      </dgm:t>
    </dgm:pt>
    <dgm:pt modelId="{D1AE759A-B214-4922-B206-1232C838C987}" type="pres">
      <dgm:prSet presAssocID="{F39BD949-F035-4EA2-9E0C-23E7B1D960C3}" presName="medCircle2" presStyleLbl="vennNode1" presStyleIdx="1" presStyleCnt="4" custLinFactNeighborX="-47224" custLinFactNeighborY="2807"/>
      <dgm:spPr/>
      <dgm:t>
        <a:bodyPr/>
        <a:lstStyle/>
        <a:p>
          <a:endParaRPr lang="ru-RU"/>
        </a:p>
      </dgm:t>
    </dgm:pt>
    <dgm:pt modelId="{0D12F38D-AF4D-40DD-BC7C-773AA3B2378B}" type="pres">
      <dgm:prSet presAssocID="{F39BD949-F035-4EA2-9E0C-23E7B1D960C3}" presName="txLvlOnly1" presStyleLbl="revTx" presStyleIdx="1" presStyleCnt="4" custLinFactNeighborX="2211" custLinFactNeighborY="11032"/>
      <dgm:spPr/>
      <dgm:t>
        <a:bodyPr/>
        <a:lstStyle/>
        <a:p>
          <a:endParaRPr lang="ru-RU"/>
        </a:p>
      </dgm:t>
    </dgm:pt>
    <dgm:pt modelId="{CCC086AA-79BF-41B3-B02A-193EDAE7C5E0}" type="pres">
      <dgm:prSet presAssocID="{3DD3FCFA-E8DF-4C0E-AA95-A76AF9928EFE}" presName="noChildren" presStyleCnt="0"/>
      <dgm:spPr/>
      <dgm:t>
        <a:bodyPr/>
        <a:lstStyle/>
        <a:p>
          <a:endParaRPr lang="ru-RU"/>
        </a:p>
      </dgm:t>
    </dgm:pt>
    <dgm:pt modelId="{14BAB67D-1A27-4971-9043-846578FA356D}" type="pres">
      <dgm:prSet presAssocID="{3DD3FCFA-E8DF-4C0E-AA95-A76AF9928EFE}" presName="gap" presStyleCnt="0"/>
      <dgm:spPr/>
      <dgm:t>
        <a:bodyPr/>
        <a:lstStyle/>
        <a:p>
          <a:endParaRPr lang="ru-RU"/>
        </a:p>
      </dgm:t>
    </dgm:pt>
    <dgm:pt modelId="{92F1268D-F62C-4B86-9598-67B60BCD5660}" type="pres">
      <dgm:prSet presAssocID="{3DD3FCFA-E8DF-4C0E-AA95-A76AF9928EFE}" presName="medCircle2" presStyleLbl="vennNode1" presStyleIdx="2" presStyleCnt="4" custLinFactNeighborX="-47224" custLinFactNeighborY="0"/>
      <dgm:spPr/>
      <dgm:t>
        <a:bodyPr/>
        <a:lstStyle/>
        <a:p>
          <a:endParaRPr lang="ru-RU"/>
        </a:p>
      </dgm:t>
    </dgm:pt>
    <dgm:pt modelId="{0A391227-7414-497E-B595-4BAA8BC15280}" type="pres">
      <dgm:prSet presAssocID="{3DD3FCFA-E8DF-4C0E-AA95-A76AF9928EFE}" presName="txLvlOnly1" presStyleLbl="revTx" presStyleIdx="2" presStyleCnt="4" custScaleY="70814" custLinFactNeighborX="2137" custLinFactNeighborY="2559"/>
      <dgm:spPr/>
      <dgm:t>
        <a:bodyPr/>
        <a:lstStyle/>
        <a:p>
          <a:endParaRPr lang="ru-RU"/>
        </a:p>
      </dgm:t>
    </dgm:pt>
    <dgm:pt modelId="{E43FCADE-90E4-4E82-8186-BEC55BF33595}" type="pres">
      <dgm:prSet presAssocID="{3388421F-0966-4506-A0CA-9D06742DFDC0}" presName="noChildren" presStyleCnt="0"/>
      <dgm:spPr/>
    </dgm:pt>
    <dgm:pt modelId="{98B620E3-1CA6-4A33-A50D-D84E7A0C8584}" type="pres">
      <dgm:prSet presAssocID="{3388421F-0966-4506-A0CA-9D06742DFDC0}" presName="gap" presStyleCnt="0"/>
      <dgm:spPr/>
    </dgm:pt>
    <dgm:pt modelId="{ABB16100-1A04-4A68-BE1F-87564751B249}" type="pres">
      <dgm:prSet presAssocID="{3388421F-0966-4506-A0CA-9D06742DFDC0}" presName="medCircle2" presStyleLbl="vennNode1" presStyleIdx="3" presStyleCnt="4" custLinFactNeighborX="-47224" custLinFactNeighborY="-2807"/>
      <dgm:spPr/>
    </dgm:pt>
    <dgm:pt modelId="{A7A223D9-A90D-4180-BFC4-5BCA57694021}" type="pres">
      <dgm:prSet presAssocID="{3388421F-0966-4506-A0CA-9D06742DFDC0}" presName="txLvlOnly1" presStyleLbl="revTx" presStyleIdx="3" presStyleCnt="4" custLinFactNeighborX="2137" custLinFactNeighborY="-2807"/>
      <dgm:spPr/>
      <dgm:t>
        <a:bodyPr/>
        <a:lstStyle/>
        <a:p>
          <a:endParaRPr lang="ru-RU"/>
        </a:p>
      </dgm:t>
    </dgm:pt>
  </dgm:ptLst>
  <dgm:cxnLst>
    <dgm:cxn modelId="{819D049A-2733-4973-B4EC-884C7B1C12DF}" srcId="{4C4C801E-26C0-4F16-9F1F-F39BFBD344E6}" destId="{F39BD949-F035-4EA2-9E0C-23E7B1D960C3}" srcOrd="1" destOrd="0" parTransId="{C56B4E2B-2173-42FF-A7DF-49E09A2ECC25}" sibTransId="{787BDBB1-D04B-4A3E-934B-18D55B89FA03}"/>
    <dgm:cxn modelId="{9998F21D-DA06-44A6-BB4D-E35B6F78701E}" type="presOf" srcId="{3D8F9328-C14B-4251-B2F3-15FF806DAEEE}" destId="{EEC9D2B7-EC7A-4775-9A71-EBA7A7AEA1F3}" srcOrd="0" destOrd="0" presId="urn:microsoft.com/office/officeart/2008/layout/VerticalCircleList"/>
    <dgm:cxn modelId="{5A3CDB72-DF57-4ADA-B9F8-BB4D71FEE990}" type="presOf" srcId="{4C4C801E-26C0-4F16-9F1F-F39BFBD344E6}" destId="{77597950-D6BB-401C-B6A4-3E5C3519C1C7}" srcOrd="0" destOrd="0" presId="urn:microsoft.com/office/officeart/2008/layout/VerticalCircleList"/>
    <dgm:cxn modelId="{5E62C8D8-05CB-460E-A6D9-25A892ABAA53}" srcId="{4C4C801E-26C0-4F16-9F1F-F39BFBD344E6}" destId="{3388421F-0966-4506-A0CA-9D06742DFDC0}" srcOrd="3" destOrd="0" parTransId="{E9AD541D-6F78-4F9F-AA72-0C0E0EBC3493}" sibTransId="{9A159792-08AE-43AB-94F2-68CA22A5EB3A}"/>
    <dgm:cxn modelId="{A2CAF4B9-7957-4EA7-B7FC-11F74952808A}" srcId="{4C4C801E-26C0-4F16-9F1F-F39BFBD344E6}" destId="{3D8F9328-C14B-4251-B2F3-15FF806DAEEE}" srcOrd="0" destOrd="0" parTransId="{C76A489E-9760-4A06-B4C4-F84B4B7860FD}" sibTransId="{5583CB58-3D90-435C-B1E5-E16DFE4A88CD}"/>
    <dgm:cxn modelId="{55E97FC9-BB20-4256-AF84-D8C32768E641}" type="presOf" srcId="{F39BD949-F035-4EA2-9E0C-23E7B1D960C3}" destId="{0D12F38D-AF4D-40DD-BC7C-773AA3B2378B}" srcOrd="0" destOrd="0" presId="urn:microsoft.com/office/officeart/2008/layout/VerticalCircleList"/>
    <dgm:cxn modelId="{6D00FB9F-33C6-4763-A529-9741604471CA}" srcId="{4C4C801E-26C0-4F16-9F1F-F39BFBD344E6}" destId="{3DD3FCFA-E8DF-4C0E-AA95-A76AF9928EFE}" srcOrd="2" destOrd="0" parTransId="{E7DD81C6-0B4D-4B83-A5A2-0341C4D8EB1B}" sibTransId="{1AF3EBC1-353E-46B6-A0F0-583C25510F83}"/>
    <dgm:cxn modelId="{45468B6F-1F53-418E-BFBB-19BB02FC54F5}" type="presOf" srcId="{3388421F-0966-4506-A0CA-9D06742DFDC0}" destId="{A7A223D9-A90D-4180-BFC4-5BCA57694021}" srcOrd="0" destOrd="0" presId="urn:microsoft.com/office/officeart/2008/layout/VerticalCircleList"/>
    <dgm:cxn modelId="{5009B6BF-F8DF-44BC-9B2D-E8CB51AC3F85}" type="presOf" srcId="{3DD3FCFA-E8DF-4C0E-AA95-A76AF9928EFE}" destId="{0A391227-7414-497E-B595-4BAA8BC15280}" srcOrd="0" destOrd="0" presId="urn:microsoft.com/office/officeart/2008/layout/VerticalCircleList"/>
    <dgm:cxn modelId="{719FBC51-26BD-4C2D-BDE6-66075D2B580F}" type="presParOf" srcId="{77597950-D6BB-401C-B6A4-3E5C3519C1C7}" destId="{86A04362-99A8-4AF5-8421-77D01ECB7750}" srcOrd="0" destOrd="0" presId="urn:microsoft.com/office/officeart/2008/layout/VerticalCircleList"/>
    <dgm:cxn modelId="{53B4F9AB-F12C-4E77-8F72-15831DED9570}" type="presParOf" srcId="{86A04362-99A8-4AF5-8421-77D01ECB7750}" destId="{FEABEEF6-A71F-43F6-8847-9A124FE8BB75}" srcOrd="0" destOrd="0" presId="urn:microsoft.com/office/officeart/2008/layout/VerticalCircleList"/>
    <dgm:cxn modelId="{8AC65EDC-26C0-46CA-AA04-57384024200A}" type="presParOf" srcId="{86A04362-99A8-4AF5-8421-77D01ECB7750}" destId="{6077E5A6-AD2A-4D19-9BD9-263888E20A3D}" srcOrd="1" destOrd="0" presId="urn:microsoft.com/office/officeart/2008/layout/VerticalCircleList"/>
    <dgm:cxn modelId="{A569FCB4-481F-497B-ABA9-512FBD7A506B}" type="presParOf" srcId="{86A04362-99A8-4AF5-8421-77D01ECB7750}" destId="{EEC9D2B7-EC7A-4775-9A71-EBA7A7AEA1F3}" srcOrd="2" destOrd="0" presId="urn:microsoft.com/office/officeart/2008/layout/VerticalCircleList"/>
    <dgm:cxn modelId="{0954AFA6-E839-415F-8BC8-5DBE3359D76F}" type="presParOf" srcId="{77597950-D6BB-401C-B6A4-3E5C3519C1C7}" destId="{0FAB6043-5003-41E8-A670-7DFC29B23121}" srcOrd="1" destOrd="0" presId="urn:microsoft.com/office/officeart/2008/layout/VerticalCircleList"/>
    <dgm:cxn modelId="{3C8C4CED-178B-4BD6-93EC-BCE89C7B6AE3}" type="presParOf" srcId="{0FAB6043-5003-41E8-A670-7DFC29B23121}" destId="{34FD0483-20D5-42D0-BE5C-347DE1E1B758}" srcOrd="0" destOrd="0" presId="urn:microsoft.com/office/officeart/2008/layout/VerticalCircleList"/>
    <dgm:cxn modelId="{8D4D9891-012E-4DC2-8F8D-9763F6922446}" type="presParOf" srcId="{0FAB6043-5003-41E8-A670-7DFC29B23121}" destId="{D1AE759A-B214-4922-B206-1232C838C987}" srcOrd="1" destOrd="0" presId="urn:microsoft.com/office/officeart/2008/layout/VerticalCircleList"/>
    <dgm:cxn modelId="{F1E6F1CC-890B-4A78-8EA8-C9FBADC48DAB}" type="presParOf" srcId="{0FAB6043-5003-41E8-A670-7DFC29B23121}" destId="{0D12F38D-AF4D-40DD-BC7C-773AA3B2378B}" srcOrd="2" destOrd="0" presId="urn:microsoft.com/office/officeart/2008/layout/VerticalCircleList"/>
    <dgm:cxn modelId="{3F665BCF-2A77-42EA-9E29-1C8B4B2030C0}" type="presParOf" srcId="{77597950-D6BB-401C-B6A4-3E5C3519C1C7}" destId="{CCC086AA-79BF-41B3-B02A-193EDAE7C5E0}" srcOrd="2" destOrd="0" presId="urn:microsoft.com/office/officeart/2008/layout/VerticalCircleList"/>
    <dgm:cxn modelId="{0C36DD29-5BE4-4B13-856B-FE89532666F7}" type="presParOf" srcId="{CCC086AA-79BF-41B3-B02A-193EDAE7C5E0}" destId="{14BAB67D-1A27-4971-9043-846578FA356D}" srcOrd="0" destOrd="0" presId="urn:microsoft.com/office/officeart/2008/layout/VerticalCircleList"/>
    <dgm:cxn modelId="{ABB916E9-118E-46F9-8607-59444C35DDF1}" type="presParOf" srcId="{CCC086AA-79BF-41B3-B02A-193EDAE7C5E0}" destId="{92F1268D-F62C-4B86-9598-67B60BCD5660}" srcOrd="1" destOrd="0" presId="urn:microsoft.com/office/officeart/2008/layout/VerticalCircleList"/>
    <dgm:cxn modelId="{CC808328-19B7-4542-906D-47BF14542302}" type="presParOf" srcId="{CCC086AA-79BF-41B3-B02A-193EDAE7C5E0}" destId="{0A391227-7414-497E-B595-4BAA8BC15280}" srcOrd="2" destOrd="0" presId="urn:microsoft.com/office/officeart/2008/layout/VerticalCircleList"/>
    <dgm:cxn modelId="{32C38E3E-FC75-47FF-8D0A-4234150B3E02}" type="presParOf" srcId="{77597950-D6BB-401C-B6A4-3E5C3519C1C7}" destId="{E43FCADE-90E4-4E82-8186-BEC55BF33595}" srcOrd="3" destOrd="0" presId="urn:microsoft.com/office/officeart/2008/layout/VerticalCircleList"/>
    <dgm:cxn modelId="{FA1E273E-15B0-4AD2-952E-7658427A80E8}" type="presParOf" srcId="{E43FCADE-90E4-4E82-8186-BEC55BF33595}" destId="{98B620E3-1CA6-4A33-A50D-D84E7A0C8584}" srcOrd="0" destOrd="0" presId="urn:microsoft.com/office/officeart/2008/layout/VerticalCircleList"/>
    <dgm:cxn modelId="{8D77E85D-B23F-4D3D-A72A-6B4A87C25ECB}" type="presParOf" srcId="{E43FCADE-90E4-4E82-8186-BEC55BF33595}" destId="{ABB16100-1A04-4A68-BE1F-87564751B249}" srcOrd="1" destOrd="0" presId="urn:microsoft.com/office/officeart/2008/layout/VerticalCircleList"/>
    <dgm:cxn modelId="{CEE4A4EA-C79F-4A3F-A794-5A76251F1C64}" type="presParOf" srcId="{E43FCADE-90E4-4E82-8186-BEC55BF33595}" destId="{A7A223D9-A90D-4180-BFC4-5BCA57694021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9EB085-F7DD-45F1-94A4-0D360BE47643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D5637-BA7A-4624-BE02-852C9B125279}" type="pres">
      <dgm:prSet presAssocID="{E99EB085-F7DD-45F1-94A4-0D360BE476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FCD5E-881A-4527-BC26-6A712C054CB7}" type="presOf" srcId="{E99EB085-F7DD-45F1-94A4-0D360BE47643}" destId="{9A6D5637-BA7A-4624-BE02-852C9B1252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marL="85725" indent="0" rtl="0"/>
          <a:endParaRPr lang="ru-RU" sz="1800" dirty="0" smtClean="0">
            <a:latin typeface="+mj-lt"/>
            <a:cs typeface="Times New Roman" pitchFamily="18" charset="0"/>
          </a:endParaRP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dirty="0" smtClean="0">
              <a:latin typeface="+mj-lt"/>
              <a:cs typeface="Times New Roman" pitchFamily="18" charset="0"/>
            </a:rPr>
            <a:t>3 дня до проведения ИС:</a:t>
          </a:r>
        </a:p>
        <a:p>
          <a:pPr marL="85725" indent="0" rtl="0"/>
          <a:r>
            <a:rPr lang="ru-RU" sz="18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-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 согласовать</a:t>
          </a:r>
          <a:r>
            <a:rPr lang="ru-RU" sz="1800" dirty="0" smtClean="0">
              <a:latin typeface="+mj-lt"/>
              <a:cs typeface="Times New Roman" pitchFamily="18" charset="0"/>
            </a:rPr>
            <a:t> с министерством образования ЯО через ОМСУ проведение ИС в дистанционной форме;</a:t>
          </a: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</a:t>
          </a:r>
          <a:r>
            <a:rPr lang="ru-RU" sz="1800" dirty="0" smtClean="0">
              <a:latin typeface="+mj-lt"/>
              <a:cs typeface="Times New Roman" pitchFamily="18" charset="0"/>
            </a:rPr>
            <a:t> график подключения участников ИС к собеседнику посредством ВКС;</a:t>
          </a: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форме;</a:t>
          </a: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marL="85725" indent="0" rtl="0"/>
          <a:r>
            <a:rPr lang="ru-RU" sz="1800" dirty="0" smtClean="0">
              <a:latin typeface="+mn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dirty="0" smtClean="0">
              <a:latin typeface="+mn-lt"/>
              <a:cs typeface="Times New Roman" pitchFamily="18" charset="0"/>
            </a:rPr>
            <a:t> аудитории проведения ИС в дистанционной форме необходимым оборудованием;</a:t>
          </a:r>
        </a:p>
        <a:p>
          <a:pPr marL="85725" indent="0" rtl="0"/>
          <a:r>
            <a:rPr lang="ru-RU" sz="1800" dirty="0" smtClean="0">
              <a:latin typeface="+mn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</a:t>
          </a:r>
          <a:r>
            <a:rPr lang="ru-RU" sz="1800" dirty="0" smtClean="0">
              <a:latin typeface="+mn-lt"/>
              <a:cs typeface="Times New Roman" pitchFamily="18" charset="0"/>
            </a:rPr>
            <a:t> выбор ПО для проведения ИС в дистанционной форме в режиме видеоконференции с осуществлением видеозаписи и временной демонстрации участнику КИМ ИС, а также демонстрации участником ИС своего экрана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2" custLinFactNeighborX="437" custLinFactNeighborY="8503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2" custScaleY="427328" custLinFactNeighborX="424" custLinFactNeighborY="1996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AF348EC7-E59A-4889-8041-2A0A7A57AB05}" type="pres">
      <dgm:prSet presAssocID="{A82A6187-F767-44E3-AF6C-536690ABD370}" presName="thickLine" presStyleLbl="alignNode1" presStyleIdx="1" presStyleCnt="2" custLinFactNeighborX="-983" custLinFactNeighborY="67971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1" presStyleCnt="2" custScaleY="375397" custLinFactNeighborY="2569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</dgm:ptLst>
  <dgm:cxnLst>
    <dgm:cxn modelId="{4C0B34B3-CB15-4179-B2DE-39F8E925C32A}" type="presOf" srcId="{04CB2598-08A8-4D25-A5DF-2E66A8F9D0EC}" destId="{DFD0B498-F9E1-4E05-8BF9-FAD25DCC6B8C}" srcOrd="0" destOrd="0" presId="urn:microsoft.com/office/officeart/2008/layout/LinedList"/>
    <dgm:cxn modelId="{F3368708-0D90-40FE-B909-CB1AC598718E}" type="presOf" srcId="{EAFE6EC8-BC52-4E19-98A1-657DE1FC6C24}" destId="{9D52056E-5F72-43FF-BDCA-02F9A8E85ABA}" srcOrd="0" destOrd="0" presId="urn:microsoft.com/office/officeart/2008/layout/LinedList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8EF5F5FE-3747-4EC3-A244-F1856CA50D71}" srcId="{EAFE6EC8-BC52-4E19-98A1-657DE1FC6C24}" destId="{A82A6187-F767-44E3-AF6C-536690ABD370}" srcOrd="1" destOrd="0" parTransId="{F9DB0543-2BB5-4799-850B-5C06607D47F2}" sibTransId="{3ED8E484-DEA1-42C3-80FF-3C8AC3AFA5E5}"/>
    <dgm:cxn modelId="{CB4BF8C8-60BE-468E-A635-796FF0853F53}" type="presOf" srcId="{A82A6187-F767-44E3-AF6C-536690ABD370}" destId="{A0F60C0D-DCA9-4834-BFD3-FFF1CEBEF14B}" srcOrd="0" destOrd="0" presId="urn:microsoft.com/office/officeart/2008/layout/LinedList"/>
    <dgm:cxn modelId="{0C5073B2-E7B2-45B5-8E37-395AD7D06D1B}" type="presParOf" srcId="{9D52056E-5F72-43FF-BDCA-02F9A8E85ABA}" destId="{2123640A-AA7F-4AE4-AC05-BA23CA0E93AF}" srcOrd="0" destOrd="0" presId="urn:microsoft.com/office/officeart/2008/layout/LinedList"/>
    <dgm:cxn modelId="{55AA0D66-6120-4F29-B6D7-62700F62FC58}" type="presParOf" srcId="{9D52056E-5F72-43FF-BDCA-02F9A8E85ABA}" destId="{C3DC3B90-E40F-4BCC-93E8-A9B669A0FCD5}" srcOrd="1" destOrd="0" presId="urn:microsoft.com/office/officeart/2008/layout/LinedList"/>
    <dgm:cxn modelId="{CA7CD725-D924-455F-8924-C4CA3DE19E2B}" type="presParOf" srcId="{C3DC3B90-E40F-4BCC-93E8-A9B669A0FCD5}" destId="{DFD0B498-F9E1-4E05-8BF9-FAD25DCC6B8C}" srcOrd="0" destOrd="0" presId="urn:microsoft.com/office/officeart/2008/layout/LinedList"/>
    <dgm:cxn modelId="{818C999B-0614-436C-A37D-2E9FA08A8D39}" type="presParOf" srcId="{C3DC3B90-E40F-4BCC-93E8-A9B669A0FCD5}" destId="{DCDCC2A0-B856-4198-BCF1-63751A464127}" srcOrd="1" destOrd="0" presId="urn:microsoft.com/office/officeart/2008/layout/LinedList"/>
    <dgm:cxn modelId="{83D19884-21F8-463E-BE0A-DF41D8BD96E0}" type="presParOf" srcId="{9D52056E-5F72-43FF-BDCA-02F9A8E85ABA}" destId="{AF348EC7-E59A-4889-8041-2A0A7A57AB05}" srcOrd="2" destOrd="0" presId="urn:microsoft.com/office/officeart/2008/layout/LinedList"/>
    <dgm:cxn modelId="{ED1B7ACE-FDBC-4781-B52C-FEF6359C92E3}" type="presParOf" srcId="{9D52056E-5F72-43FF-BDCA-02F9A8E85ABA}" destId="{F9783CA9-BA98-4211-AEA8-86482F12E3AA}" srcOrd="3" destOrd="0" presId="urn:microsoft.com/office/officeart/2008/layout/LinedList"/>
    <dgm:cxn modelId="{574A6E75-202C-4E78-8D20-53972A1CE0E2}" type="presParOf" srcId="{F9783CA9-BA98-4211-AEA8-86482F12E3AA}" destId="{A0F60C0D-DCA9-4834-BFD3-FFF1CEBEF14B}" srcOrd="0" destOrd="0" presId="urn:microsoft.com/office/officeart/2008/layout/LinedList"/>
    <dgm:cxn modelId="{3926FBC4-D8C0-4B42-9625-48EE1C36882C}" type="presParOf" srcId="{F9783CA9-BA98-4211-AEA8-86482F12E3AA}" destId="{DD8CCF25-D2C0-4C37-AB5E-516268C32768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09B37-B4F1-43F9-A1FB-A56F4EFC7FC1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E6640-0699-4EC4-B223-D1960BE17E22}">
      <dgm:prSet custT="1"/>
      <dgm:spPr>
        <a:solidFill>
          <a:srgbClr val="FF9966">
            <a:alpha val="50000"/>
          </a:srgbClr>
        </a:solidFill>
        <a:ln>
          <a:noFill/>
        </a:ln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Технический специалист и ответственный организатор проводят проверку качества аудиозаписи, занимая места собеседника и участника.</a:t>
          </a:r>
        </a:p>
        <a:p>
          <a:endParaRPr lang="ru-RU" sz="1600" dirty="0" smtClean="0"/>
        </a:p>
        <a:p>
          <a:r>
            <a:rPr lang="ru-RU" sz="16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A0FC43-447A-488D-8DBC-BB75A0F61500}" type="parTrans" cxnId="{CE0ADABA-3B4D-40C2-9FC0-6DF3EF753782}">
      <dgm:prSet/>
      <dgm:spPr/>
      <dgm:t>
        <a:bodyPr/>
        <a:lstStyle/>
        <a:p>
          <a:endParaRPr lang="ru-RU"/>
        </a:p>
      </dgm:t>
    </dgm:pt>
    <dgm:pt modelId="{80702466-8EBF-4CF1-B72F-A5C4E9209EEF}" type="sibTrans" cxnId="{CE0ADABA-3B4D-40C2-9FC0-6DF3EF753782}">
      <dgm:prSet/>
      <dgm:spPr/>
      <dgm:t>
        <a:bodyPr/>
        <a:lstStyle/>
        <a:p>
          <a:endParaRPr lang="ru-RU"/>
        </a:p>
      </dgm:t>
    </dgm:pt>
    <dgm:pt modelId="{2059CDC3-C0FD-43D8-8DB8-5278B950960F}" type="pres">
      <dgm:prSet presAssocID="{8C209B37-B4F1-43F9-A1FB-A56F4EFC7F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04DB0-5B19-4CA5-B321-FB78E1D32970}" type="pres">
      <dgm:prSet presAssocID="{EFDE6640-0699-4EC4-B223-D1960BE17E22}" presName="circ1TxSh" presStyleLbl="vennNode1" presStyleIdx="0" presStyleCnt="1" custLinFactNeighborX="21614" custLinFactNeighborY="-8229"/>
      <dgm:spPr/>
      <dgm:t>
        <a:bodyPr/>
        <a:lstStyle/>
        <a:p>
          <a:endParaRPr lang="ru-RU"/>
        </a:p>
      </dgm:t>
    </dgm:pt>
  </dgm:ptLst>
  <dgm:cxnLst>
    <dgm:cxn modelId="{CE0ADABA-3B4D-40C2-9FC0-6DF3EF753782}" srcId="{8C209B37-B4F1-43F9-A1FB-A56F4EFC7FC1}" destId="{EFDE6640-0699-4EC4-B223-D1960BE17E22}" srcOrd="0" destOrd="0" parTransId="{BCA0FC43-447A-488D-8DBC-BB75A0F61500}" sibTransId="{80702466-8EBF-4CF1-B72F-A5C4E9209EEF}"/>
    <dgm:cxn modelId="{E3E8EB44-7A27-4EE5-8C2E-8A31A26E456F}" type="presOf" srcId="{8C209B37-B4F1-43F9-A1FB-A56F4EFC7FC1}" destId="{2059CDC3-C0FD-43D8-8DB8-5278B950960F}" srcOrd="0" destOrd="0" presId="urn:microsoft.com/office/officeart/2005/8/layout/venn1"/>
    <dgm:cxn modelId="{DB6490FA-63F2-40C5-9EA3-F51398C50040}" type="presOf" srcId="{EFDE6640-0699-4EC4-B223-D1960BE17E22}" destId="{99A04DB0-5B19-4CA5-B321-FB78E1D32970}" srcOrd="0" destOrd="0" presId="urn:microsoft.com/office/officeart/2005/8/layout/venn1"/>
    <dgm:cxn modelId="{82CD95AA-096C-49A2-A04F-22D6D3134AE9}" type="presParOf" srcId="{2059CDC3-C0FD-43D8-8DB8-5278B950960F}" destId="{99A04DB0-5B19-4CA5-B321-FB78E1D3297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52984-3495-4CAD-BCF5-3958B35A260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EBEC7E-C53E-4218-9CAB-8CF6A4323CBE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2. Получить от технического специалиста </a:t>
          </a:r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выгруженные при помощи ПО «Планирование ГИА-9»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ADDD5B95-26D3-491F-9CC8-08920B1EF288}" type="parTrans" cxnId="{3EA3DA71-5748-43A7-9024-4F9246E25294}">
      <dgm:prSet/>
      <dgm:spPr/>
      <dgm:t>
        <a:bodyPr/>
        <a:lstStyle/>
        <a:p>
          <a:endParaRPr lang="ru-RU"/>
        </a:p>
      </dgm:t>
    </dgm:pt>
    <dgm:pt modelId="{AC115358-1E2D-48E1-B095-DA44FD833667}" type="sibTrans" cxnId="{3EA3DA71-5748-43A7-9024-4F9246E25294}">
      <dgm:prSet/>
      <dgm:spPr/>
      <dgm:t>
        <a:bodyPr/>
        <a:lstStyle/>
        <a:p>
          <a:endParaRPr lang="ru-RU"/>
        </a:p>
      </dgm:t>
    </dgm:pt>
    <dgm:pt modelId="{03A54989-54C1-4D55-BD7C-267BA664A8E8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ИС-03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3FC59F-AF04-4628-9104-5E8461112BAC}" type="parTrans" cxnId="{F7D18D26-DD34-41DC-AAAF-992CEB8C2C74}">
      <dgm:prSet/>
      <dgm:spPr/>
      <dgm:t>
        <a:bodyPr/>
        <a:lstStyle/>
        <a:p>
          <a:endParaRPr lang="ru-RU"/>
        </a:p>
      </dgm:t>
    </dgm:pt>
    <dgm:pt modelId="{74300B7E-667D-4854-86D7-045CA1137909}" type="sibTrans" cxnId="{F7D18D26-DD34-41DC-AAAF-992CEB8C2C74}">
      <dgm:prSet/>
      <dgm:spPr/>
      <dgm:t>
        <a:bodyPr/>
        <a:lstStyle/>
        <a:p>
          <a:endParaRPr lang="ru-RU"/>
        </a:p>
      </dgm:t>
    </dgm:pt>
    <dgm:pt modelId="{AA97E9EA-F2DB-4251-BD5A-D4473FAF9751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4. Определить необходимое количество аудиторий ожидания и проведения. </a:t>
          </a:r>
          <a:endParaRPr lang="ru-RU" sz="1700" dirty="0"/>
        </a:p>
      </dgm:t>
    </dgm:pt>
    <dgm:pt modelId="{DFDBD5A9-95CD-4391-AACD-DBBA97AA3105}" type="parTrans" cxnId="{1276192F-90AF-4CCB-8111-6B2B7D4ACAD9}">
      <dgm:prSet/>
      <dgm:spPr/>
      <dgm:t>
        <a:bodyPr/>
        <a:lstStyle/>
        <a:p>
          <a:endParaRPr lang="ru-RU"/>
        </a:p>
      </dgm:t>
    </dgm:pt>
    <dgm:pt modelId="{6B0A3EAE-1C33-4B71-8264-C51A6D04CD20}" type="sibTrans" cxnId="{1276192F-90AF-4CCB-8111-6B2B7D4ACAD9}">
      <dgm:prSet/>
      <dgm:spPr/>
      <dgm:t>
        <a:bodyPr/>
        <a:lstStyle/>
        <a:p>
          <a:endParaRPr lang="ru-RU"/>
        </a:p>
      </dgm:t>
    </dgm:pt>
    <dgm:pt modelId="{5ECD777E-B1A5-4CAF-8C9B-146F855EA8C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1. Организовать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96C0D806-7838-4C80-BED1-2436528B8C88}" type="parTrans" cxnId="{27110B5B-8B02-4D0A-98E8-06FE5C0DCE04}">
      <dgm:prSet/>
      <dgm:spPr/>
      <dgm:t>
        <a:bodyPr/>
        <a:lstStyle/>
        <a:p>
          <a:endParaRPr lang="ru-RU"/>
        </a:p>
      </dgm:t>
    </dgm:pt>
    <dgm:pt modelId="{6BB5D19E-6BD2-434E-923B-661388155D90}" type="sibTrans" cxnId="{27110B5B-8B02-4D0A-98E8-06FE5C0DCE04}">
      <dgm:prSet/>
      <dgm:spPr/>
      <dgm:t>
        <a:bodyPr/>
        <a:lstStyle/>
        <a:p>
          <a:endParaRPr lang="ru-RU"/>
        </a:p>
      </dgm:t>
    </dgm:pt>
    <dgm:pt modelId="{8529DC03-95E1-430E-A19C-93244A3B2F10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список участников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ИС-01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7591D9B-EE6F-472D-94BE-63A758959520}" type="sibTrans" cxnId="{8C13B0AF-AAE1-44A0-BB4B-EC7F448F1D1F}">
      <dgm:prSet/>
      <dgm:spPr/>
      <dgm:t>
        <a:bodyPr/>
        <a:lstStyle/>
        <a:p>
          <a:endParaRPr lang="ru-RU"/>
        </a:p>
      </dgm:t>
    </dgm:pt>
    <dgm:pt modelId="{0AA03F3C-52DF-412E-89A6-B8A36A8255B9}" type="parTrans" cxnId="{8C13B0AF-AAE1-44A0-BB4B-EC7F448F1D1F}">
      <dgm:prSet/>
      <dgm:spPr/>
      <dgm:t>
        <a:bodyPr/>
        <a:lstStyle/>
        <a:p>
          <a:endParaRPr lang="ru-RU"/>
        </a:p>
      </dgm:t>
    </dgm:pt>
    <dgm:pt modelId="{53B2834A-C900-4703-A69A-6E9310AEB854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проведения ИС в аудитории</a:t>
          </a:r>
          <a:br>
            <a:rPr lang="ru-RU" sz="1600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(по количеству аудиторий)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ИС-02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0D69199-9158-45CE-9348-F3BA428744D5}" type="parTrans" cxnId="{D1384210-794F-44CC-9918-326826C53F00}">
      <dgm:prSet/>
      <dgm:spPr/>
      <dgm:t>
        <a:bodyPr/>
        <a:lstStyle/>
        <a:p>
          <a:endParaRPr lang="ru-RU"/>
        </a:p>
      </dgm:t>
    </dgm:pt>
    <dgm:pt modelId="{E6FBB6A8-2063-41A4-AB7B-ED938EB4D262}" type="sibTrans" cxnId="{D1384210-794F-44CC-9918-326826C53F00}">
      <dgm:prSet/>
      <dgm:spPr/>
      <dgm:t>
        <a:bodyPr/>
        <a:lstStyle/>
        <a:p>
          <a:endParaRPr lang="ru-RU"/>
        </a:p>
      </dgm:t>
    </dgm:pt>
    <dgm:pt modelId="{6DE1DFE1-2D94-44FC-9FB7-F6491141CF5C}">
      <dgm:prSet custT="1"/>
      <dgm:spPr/>
      <dgm:t>
        <a:bodyPr/>
        <a:lstStyle/>
        <a:p>
          <a:pPr algn="l" rtl="0"/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 </a:t>
          </a:r>
          <a:r>
            <a:rPr lang="ru-RU" sz="1700" b="1" i="0" u="sng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 выполнения заданий ИС (по количеству экспертов), скачанные с сайта: </a:t>
          </a:r>
          <a:r>
            <a:rPr lang="en-US" sz="1700" b="1" i="0" u="sng" dirty="0" smtClean="0">
              <a:latin typeface="Times New Roman" pitchFamily="18" charset="0"/>
              <a:cs typeface="Times New Roman" pitchFamily="18" charset="0"/>
            </a:rPr>
            <a:t>http://fipi.ru</a:t>
          </a:r>
          <a:endParaRPr lang="ru-RU" sz="1700" b="1" i="0" u="sng" dirty="0">
            <a:latin typeface="Times New Roman" pitchFamily="18" charset="0"/>
            <a:cs typeface="Times New Roman" pitchFamily="18" charset="0"/>
          </a:endParaRPr>
        </a:p>
      </dgm:t>
    </dgm:pt>
    <dgm:pt modelId="{2BCF0DD6-08F0-41F5-BB5A-3464AF1EE47E}" type="parTrans" cxnId="{EAD1FF8F-4750-4D7B-B155-4F10CEF9A073}">
      <dgm:prSet/>
      <dgm:spPr/>
      <dgm:t>
        <a:bodyPr/>
        <a:lstStyle/>
        <a:p>
          <a:endParaRPr lang="ru-RU"/>
        </a:p>
      </dgm:t>
    </dgm:pt>
    <dgm:pt modelId="{B5795D92-4F58-4774-A6A5-6CD569438351}" type="sibTrans" cxnId="{EAD1FF8F-4750-4D7B-B155-4F10CEF9A073}">
      <dgm:prSet/>
      <dgm:spPr/>
      <dgm:t>
        <a:bodyPr/>
        <a:lstStyle/>
        <a:p>
          <a:endParaRPr lang="ru-RU"/>
        </a:p>
      </dgm:t>
    </dgm:pt>
    <dgm:pt modelId="{43F0519F-0FFB-4A63-9BEA-06556F501283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6.  Распределить специалистов, задействованных в проведении и оценивании ИС, по аудиториям, назначить организаторов вне аудитории.</a:t>
          </a:r>
          <a:endParaRPr lang="ru-RU" sz="1700" dirty="0"/>
        </a:p>
      </dgm:t>
    </dgm:pt>
    <dgm:pt modelId="{8ADD5D23-DF56-4607-84A1-38B9A8A726D1}" type="parTrans" cxnId="{0850293A-7526-4072-9F7D-9529CBEE8C8A}">
      <dgm:prSet/>
      <dgm:spPr/>
      <dgm:t>
        <a:bodyPr/>
        <a:lstStyle/>
        <a:p>
          <a:endParaRPr lang="ru-RU"/>
        </a:p>
      </dgm:t>
    </dgm:pt>
    <dgm:pt modelId="{51DD3EDE-6E6B-459B-9B5B-F343C0648D92}" type="sibTrans" cxnId="{0850293A-7526-4072-9F7D-9529CBEE8C8A}">
      <dgm:prSet/>
      <dgm:spPr/>
      <dgm:t>
        <a:bodyPr/>
        <a:lstStyle/>
        <a:p>
          <a:endParaRPr lang="ru-RU"/>
        </a:p>
      </dgm:t>
    </dgm:pt>
    <dgm:pt modelId="{84AF6406-3228-4A2D-9474-92EE4C114E4A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5. Определить место для хранения личных вещей участников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E2A9903B-1613-4D7D-95FD-8DBEBDB57A99}" type="parTrans" cxnId="{850F2BF6-3E8B-4F7E-A946-1F515DD90C4E}">
      <dgm:prSet/>
      <dgm:spPr/>
      <dgm:t>
        <a:bodyPr/>
        <a:lstStyle/>
        <a:p>
          <a:endParaRPr lang="ru-RU"/>
        </a:p>
      </dgm:t>
    </dgm:pt>
    <dgm:pt modelId="{9D22A73F-10D5-4617-A9D0-78A324DCD2FE}" type="sibTrans" cxnId="{850F2BF6-3E8B-4F7E-A946-1F515DD90C4E}">
      <dgm:prSet/>
      <dgm:spPr/>
      <dgm:t>
        <a:bodyPr/>
        <a:lstStyle/>
        <a:p>
          <a:endParaRPr lang="ru-RU"/>
        </a:p>
      </dgm:t>
    </dgm:pt>
    <dgm:pt modelId="{458351A0-AA84-43E5-907B-3AE5621C7769}">
      <dgm:prSet custT="1"/>
      <dgm:spPr/>
      <dgm:t>
        <a:bodyPr/>
        <a:lstStyle/>
        <a:p>
          <a:pPr algn="l" rtl="0">
            <a:tabLst/>
          </a:pPr>
          <a:r>
            <a:rPr lang="ru-RU" sz="1600" b="1" u="sng" dirty="0" smtClean="0">
              <a:effectLst/>
              <a:latin typeface="Times New Roman"/>
              <a:ea typeface="Times New Roman"/>
            </a:rPr>
            <a:t>акт о досрочном завершении</a:t>
          </a:r>
          <a:r>
            <a:rPr lang="ru-RU" sz="1600" dirty="0" smtClean="0">
              <a:effectLst/>
              <a:latin typeface="Times New Roman"/>
              <a:ea typeface="Times New Roman"/>
            </a:rPr>
            <a:t> ИС по уважительным причинам </a:t>
          </a:r>
          <a:r>
            <a:rPr lang="ru-RU" sz="1600" b="0" dirty="0" smtClean="0"/>
            <a:t>– </a:t>
          </a:r>
          <a:r>
            <a:rPr lang="ru-RU" sz="1600" b="1" i="1" dirty="0" smtClean="0">
              <a:effectLst/>
              <a:latin typeface="Times New Roman"/>
              <a:ea typeface="Times New Roman"/>
            </a:rPr>
            <a:t>ИС-08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C3E85938-1D5A-4A15-B707-1AAAE9451C35}" type="parTrans" cxnId="{D1E4EAB0-48B7-4545-989F-7BD744529F6D}">
      <dgm:prSet/>
      <dgm:spPr/>
      <dgm:t>
        <a:bodyPr/>
        <a:lstStyle/>
        <a:p>
          <a:endParaRPr lang="ru-RU"/>
        </a:p>
      </dgm:t>
    </dgm:pt>
    <dgm:pt modelId="{7D172A7B-7227-4759-B37E-1DDD3560E781}" type="sibTrans" cxnId="{D1E4EAB0-48B7-4545-989F-7BD744529F6D}">
      <dgm:prSet/>
      <dgm:spPr/>
      <dgm:t>
        <a:bodyPr/>
        <a:lstStyle/>
        <a:p>
          <a:endParaRPr lang="ru-RU"/>
        </a:p>
      </dgm:t>
    </dgm:pt>
    <dgm:pt modelId="{4797046C-7E97-4B32-BB9B-607B6EE20624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акт об удалении участника ИС</a:t>
          </a:r>
          <a:r>
            <a:rPr lang="ru-RU" sz="1600" b="0" i="0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/>
            <a:t>– </a:t>
          </a:r>
          <a:r>
            <a:rPr lang="ru-RU" sz="1600" b="1" i="1" u="none" dirty="0" smtClean="0">
              <a:latin typeface="Times New Roman" pitchFamily="18" charset="0"/>
              <a:cs typeface="Times New Roman" pitchFamily="18" charset="0"/>
            </a:rPr>
            <a:t>ИС-09</a:t>
          </a:r>
          <a:endParaRPr lang="ru-RU" sz="1600" b="1" i="1" u="none" dirty="0">
            <a:latin typeface="Times New Roman" pitchFamily="18" charset="0"/>
            <a:cs typeface="Times New Roman" pitchFamily="18" charset="0"/>
          </a:endParaRPr>
        </a:p>
      </dgm:t>
    </dgm:pt>
    <dgm:pt modelId="{466CBDC0-96CF-4E78-A845-701D3C756951}" type="parTrans" cxnId="{AE11E8C1-CA81-4097-B0C0-EA88FB4EE6BB}">
      <dgm:prSet/>
      <dgm:spPr/>
      <dgm:t>
        <a:bodyPr/>
        <a:lstStyle/>
        <a:p>
          <a:endParaRPr lang="ru-RU"/>
        </a:p>
      </dgm:t>
    </dgm:pt>
    <dgm:pt modelId="{269248EB-60F2-4B6A-A8AF-A4298EABEC0B}" type="sibTrans" cxnId="{AE11E8C1-CA81-4097-B0C0-EA88FB4EE6BB}">
      <dgm:prSet/>
      <dgm:spPr/>
      <dgm:t>
        <a:bodyPr/>
        <a:lstStyle/>
        <a:p>
          <a:endParaRPr lang="ru-RU"/>
        </a:p>
      </dgm:t>
    </dgm:pt>
    <dgm:pt modelId="{F2A3C456-84C3-4364-A47C-7520E337EFC3}" type="pres">
      <dgm:prSet presAssocID="{40C52984-3495-4CAD-BCF5-3958B35A26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FA0C2-70CC-437A-95F5-4B2B44B3CDA8}" type="pres">
      <dgm:prSet presAssocID="{5ECD777E-B1A5-4CAF-8C9B-146F855EA8C8}" presName="parentLin" presStyleCnt="0"/>
      <dgm:spPr/>
    </dgm:pt>
    <dgm:pt modelId="{D27750AC-C55A-4DEB-9ABA-997B5F0F9CAB}" type="pres">
      <dgm:prSet presAssocID="{5ECD777E-B1A5-4CAF-8C9B-146F855EA8C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889FB3-DE9E-4C54-9A69-674970C3D19C}" type="pres">
      <dgm:prSet presAssocID="{5ECD777E-B1A5-4CAF-8C9B-146F855EA8C8}" presName="parentText" presStyleLbl="node1" presStyleIdx="0" presStyleCnt="6" custScaleX="143694" custScaleY="94239" custLinFactNeighborX="-49174" custLinFactNeighborY="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7D162-C29C-4B53-B758-BD54A7C73BF7}" type="pres">
      <dgm:prSet presAssocID="{5ECD777E-B1A5-4CAF-8C9B-146F855EA8C8}" presName="negativeSpace" presStyleCnt="0"/>
      <dgm:spPr/>
    </dgm:pt>
    <dgm:pt modelId="{D2873245-2176-4AF0-B6AF-2ABD2C1C709A}" type="pres">
      <dgm:prSet presAssocID="{5ECD777E-B1A5-4CAF-8C9B-146F855EA8C8}" presName="childText" presStyleLbl="conFgAcc1" presStyleIdx="0" presStyleCnt="6" custScaleY="95546">
        <dgm:presLayoutVars>
          <dgm:bulletEnabled val="1"/>
        </dgm:presLayoutVars>
      </dgm:prSet>
      <dgm:spPr/>
    </dgm:pt>
    <dgm:pt modelId="{568DF7A1-0DE4-421A-A605-37D56FE81A4F}" type="pres">
      <dgm:prSet presAssocID="{6BB5D19E-6BD2-434E-923B-661388155D90}" presName="spaceBetweenRectangles" presStyleCnt="0"/>
      <dgm:spPr/>
    </dgm:pt>
    <dgm:pt modelId="{ADDC3074-E6CF-4E37-95B3-B16B381E5649}" type="pres">
      <dgm:prSet presAssocID="{06EBEC7E-C53E-4218-9CAB-8CF6A4323CBE}" presName="parentLin" presStyleCnt="0"/>
      <dgm:spPr/>
      <dgm:t>
        <a:bodyPr/>
        <a:lstStyle/>
        <a:p>
          <a:endParaRPr lang="ru-RU"/>
        </a:p>
      </dgm:t>
    </dgm:pt>
    <dgm:pt modelId="{AB82562F-0DE5-4092-90EC-7911943BAD0D}" type="pres">
      <dgm:prSet presAssocID="{06EBEC7E-C53E-4218-9CAB-8CF6A4323C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8CDAED-DB26-4952-8013-E212525C4A49}" type="pres">
      <dgm:prSet presAssocID="{06EBEC7E-C53E-4218-9CAB-8CF6A4323CBE}" presName="parentText" presStyleLbl="node1" presStyleIdx="1" presStyleCnt="6" custScaleX="139827" custScaleY="89608" custLinFactNeighborX="-49121" custLinFactNeighborY="-4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CCB5-FDFF-48FC-873A-BFF16AEA1C5F}" type="pres">
      <dgm:prSet presAssocID="{06EBEC7E-C53E-4218-9CAB-8CF6A4323CBE}" presName="negativeSpace" presStyleCnt="0"/>
      <dgm:spPr/>
      <dgm:t>
        <a:bodyPr/>
        <a:lstStyle/>
        <a:p>
          <a:endParaRPr lang="ru-RU"/>
        </a:p>
      </dgm:t>
    </dgm:pt>
    <dgm:pt modelId="{292184BD-D304-4CE5-B8F4-2C75A371F396}" type="pres">
      <dgm:prSet presAssocID="{06EBEC7E-C53E-4218-9CAB-8CF6A4323CBE}" presName="childText" presStyleLbl="conFgAcc1" presStyleIdx="1" presStyleCnt="6" custScaleY="9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D0C6-27B0-4D20-A4C9-97501948D375}" type="pres">
      <dgm:prSet presAssocID="{AC115358-1E2D-48E1-B095-DA44FD833667}" presName="spaceBetweenRectangles" presStyleCnt="0"/>
      <dgm:spPr/>
      <dgm:t>
        <a:bodyPr/>
        <a:lstStyle/>
        <a:p>
          <a:endParaRPr lang="ru-RU"/>
        </a:p>
      </dgm:t>
    </dgm:pt>
    <dgm:pt modelId="{253131F4-74F0-440F-BCDE-474847765D5F}" type="pres">
      <dgm:prSet presAssocID="{6DE1DFE1-2D94-44FC-9FB7-F6491141CF5C}" presName="parentLin" presStyleCnt="0"/>
      <dgm:spPr/>
    </dgm:pt>
    <dgm:pt modelId="{4DD02937-5E23-401F-9660-87EC92BDCA1C}" type="pres">
      <dgm:prSet presAssocID="{6DE1DFE1-2D94-44FC-9FB7-F6491141CF5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6840503-C80B-491A-A141-DBEC933EAABE}" type="pres">
      <dgm:prSet presAssocID="{6DE1DFE1-2D94-44FC-9FB7-F6491141CF5C}" presName="parentText" presStyleLbl="node1" presStyleIdx="2" presStyleCnt="6" custScaleX="142819" custScaleY="92206" custLinFactNeighborX="-50009" custLinFactNeighborY="-8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1844-44A2-40E5-A84F-FD65B03C4CED}" type="pres">
      <dgm:prSet presAssocID="{6DE1DFE1-2D94-44FC-9FB7-F6491141CF5C}" presName="negativeSpace" presStyleCnt="0"/>
      <dgm:spPr/>
    </dgm:pt>
    <dgm:pt modelId="{B38D312C-A08D-4E56-84DD-F6803A8E0E3B}" type="pres">
      <dgm:prSet presAssocID="{6DE1DFE1-2D94-44FC-9FB7-F6491141CF5C}" presName="childText" presStyleLbl="conFgAcc1" presStyleIdx="2" presStyleCnt="6" custScaleY="71935" custLinFactNeighborX="794" custLinFactNeighborY="-35867">
        <dgm:presLayoutVars>
          <dgm:bulletEnabled val="1"/>
        </dgm:presLayoutVars>
      </dgm:prSet>
      <dgm:spPr/>
    </dgm:pt>
    <dgm:pt modelId="{2964192F-D099-4F72-9ECA-61981B728F96}" type="pres">
      <dgm:prSet presAssocID="{B5795D92-4F58-4774-A6A5-6CD569438351}" presName="spaceBetweenRectangles" presStyleCnt="0"/>
      <dgm:spPr/>
    </dgm:pt>
    <dgm:pt modelId="{EE615A82-8501-4156-87A4-FBFED7652F16}" type="pres">
      <dgm:prSet presAssocID="{AA97E9EA-F2DB-4251-BD5A-D4473FAF9751}" presName="parentLin" presStyleCnt="0"/>
      <dgm:spPr/>
      <dgm:t>
        <a:bodyPr/>
        <a:lstStyle/>
        <a:p>
          <a:endParaRPr lang="ru-RU"/>
        </a:p>
      </dgm:t>
    </dgm:pt>
    <dgm:pt modelId="{4EF2BD5B-783B-49C0-86CA-D66EECA902FC}" type="pres">
      <dgm:prSet presAssocID="{AA97E9EA-F2DB-4251-BD5A-D4473FAF975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4743AAA-7073-42FA-AD8D-B195DF47C97A}" type="pres">
      <dgm:prSet presAssocID="{AA97E9EA-F2DB-4251-BD5A-D4473FAF9751}" presName="parentText" presStyleLbl="node1" presStyleIdx="3" presStyleCnt="6" custScaleX="135022" custScaleY="74812" custLinFactNeighborX="-45154" custLinFactNeighborY="-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AB39-DDD3-49CF-9C15-1A8BA47776E6}" type="pres">
      <dgm:prSet presAssocID="{AA97E9EA-F2DB-4251-BD5A-D4473FAF9751}" presName="negativeSpace" presStyleCnt="0"/>
      <dgm:spPr/>
      <dgm:t>
        <a:bodyPr/>
        <a:lstStyle/>
        <a:p>
          <a:endParaRPr lang="ru-RU"/>
        </a:p>
      </dgm:t>
    </dgm:pt>
    <dgm:pt modelId="{7CAC41BD-BFB0-4467-8DE5-4163289AB6EA}" type="pres">
      <dgm:prSet presAssocID="{AA97E9EA-F2DB-4251-BD5A-D4473FAF9751}" presName="childText" presStyleLbl="conFgAcc1" presStyleIdx="3" presStyleCnt="6" custScaleY="74952" custLinFactNeighborX="794" custLinFactNeighborY="-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05C81-4D11-487B-B6FB-FB0743FD3F1E}" type="pres">
      <dgm:prSet presAssocID="{6B0A3EAE-1C33-4B71-8264-C51A6D04CD20}" presName="spaceBetweenRectangles" presStyleCnt="0"/>
      <dgm:spPr/>
    </dgm:pt>
    <dgm:pt modelId="{2FD1C4B0-45BB-459A-9850-A0859454BF07}" type="pres">
      <dgm:prSet presAssocID="{84AF6406-3228-4A2D-9474-92EE4C114E4A}" presName="parentLin" presStyleCnt="0"/>
      <dgm:spPr/>
    </dgm:pt>
    <dgm:pt modelId="{1FC647ED-331E-4136-8C54-D0E78C1B29AB}" type="pres">
      <dgm:prSet presAssocID="{84AF6406-3228-4A2D-9474-92EE4C114E4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67D10DA-8037-47BC-8651-37AACD3C9926}" type="pres">
      <dgm:prSet presAssocID="{84AF6406-3228-4A2D-9474-92EE4C114E4A}" presName="parentText" presStyleLbl="node1" presStyleIdx="4" presStyleCnt="6" custScaleX="137940" custScaleY="54060" custLinFactNeighborX="-46636" custLinFactNeighborY="-3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97893-F15B-4490-94E7-461C1348A23A}" type="pres">
      <dgm:prSet presAssocID="{84AF6406-3228-4A2D-9474-92EE4C114E4A}" presName="negativeSpace" presStyleCnt="0"/>
      <dgm:spPr/>
    </dgm:pt>
    <dgm:pt modelId="{27FF0BDD-30A9-435D-B8CC-9407B67F6C19}" type="pres">
      <dgm:prSet presAssocID="{84AF6406-3228-4A2D-9474-92EE4C114E4A}" presName="childText" presStyleLbl="conFgAcc1" presStyleIdx="4" presStyleCnt="6" custScaleY="86673">
        <dgm:presLayoutVars>
          <dgm:bulletEnabled val="1"/>
        </dgm:presLayoutVars>
      </dgm:prSet>
      <dgm:spPr/>
    </dgm:pt>
    <dgm:pt modelId="{65B78FAB-E6CE-468A-84FB-E17FACA925DD}" type="pres">
      <dgm:prSet presAssocID="{9D22A73F-10D5-4617-A9D0-78A324DCD2FE}" presName="spaceBetweenRectangles" presStyleCnt="0"/>
      <dgm:spPr/>
    </dgm:pt>
    <dgm:pt modelId="{A40C0B9C-4CDE-4797-88FE-C4FFD3E510DA}" type="pres">
      <dgm:prSet presAssocID="{43F0519F-0FFB-4A63-9BEA-06556F501283}" presName="parentLin" presStyleCnt="0"/>
      <dgm:spPr/>
    </dgm:pt>
    <dgm:pt modelId="{E78E0208-0503-4FEC-AA56-3C4648B72675}" type="pres">
      <dgm:prSet presAssocID="{43F0519F-0FFB-4A63-9BEA-06556F50128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984D360-982F-4DB4-B796-413DF955930C}" type="pres">
      <dgm:prSet presAssocID="{43F0519F-0FFB-4A63-9BEA-06556F501283}" presName="parentText" presStyleLbl="node1" presStyleIdx="5" presStyleCnt="6" custScaleX="142857" custScaleY="92880" custLinFactNeighborX="-48768" custLinFactNeighborY="-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3C47D-6F10-4A61-802E-C424B7272157}" type="pres">
      <dgm:prSet presAssocID="{43F0519F-0FFB-4A63-9BEA-06556F501283}" presName="negativeSpace" presStyleCnt="0"/>
      <dgm:spPr/>
    </dgm:pt>
    <dgm:pt modelId="{F36BE086-D259-4C35-9924-6C6B75C4313F}" type="pres">
      <dgm:prSet presAssocID="{43F0519F-0FFB-4A63-9BEA-06556F501283}" presName="childText" presStyleLbl="conFgAcc1" presStyleIdx="5" presStyleCnt="6" custScaleY="72356">
        <dgm:presLayoutVars>
          <dgm:bulletEnabled val="1"/>
        </dgm:presLayoutVars>
      </dgm:prSet>
      <dgm:spPr/>
    </dgm:pt>
  </dgm:ptLst>
  <dgm:cxnLst>
    <dgm:cxn modelId="{5219F7F4-9B3F-4371-A00A-6566116CA45C}" type="presOf" srcId="{53B2834A-C900-4703-A69A-6E9310AEB854}" destId="{292184BD-D304-4CE5-B8F4-2C75A371F396}" srcOrd="0" destOrd="1" presId="urn:microsoft.com/office/officeart/2005/8/layout/list1"/>
    <dgm:cxn modelId="{AE11E8C1-CA81-4097-B0C0-EA88FB4EE6BB}" srcId="{06EBEC7E-C53E-4218-9CAB-8CF6A4323CBE}" destId="{4797046C-7E97-4B32-BB9B-607B6EE20624}" srcOrd="4" destOrd="0" parTransId="{466CBDC0-96CF-4E78-A845-701D3C756951}" sibTransId="{269248EB-60F2-4B6A-A8AF-A4298EABEC0B}"/>
    <dgm:cxn modelId="{1152D537-27A8-4138-8EFE-141F62D0B4E5}" type="presOf" srcId="{AA97E9EA-F2DB-4251-BD5A-D4473FAF9751}" destId="{4EF2BD5B-783B-49C0-86CA-D66EECA902FC}" srcOrd="0" destOrd="0" presId="urn:microsoft.com/office/officeart/2005/8/layout/list1"/>
    <dgm:cxn modelId="{3EA3DA71-5748-43A7-9024-4F9246E25294}" srcId="{40C52984-3495-4CAD-BCF5-3958B35A260B}" destId="{06EBEC7E-C53E-4218-9CAB-8CF6A4323CBE}" srcOrd="1" destOrd="0" parTransId="{ADDD5B95-26D3-491F-9CC8-08920B1EF288}" sibTransId="{AC115358-1E2D-48E1-B095-DA44FD833667}"/>
    <dgm:cxn modelId="{AA7279E2-369D-479D-84D5-EA541B9E21B0}" type="presOf" srcId="{84AF6406-3228-4A2D-9474-92EE4C114E4A}" destId="{1FC647ED-331E-4136-8C54-D0E78C1B29AB}" srcOrd="0" destOrd="0" presId="urn:microsoft.com/office/officeart/2005/8/layout/list1"/>
    <dgm:cxn modelId="{60C47838-2A50-45D8-B588-514A3D366BFF}" type="presOf" srcId="{458351A0-AA84-43E5-907B-3AE5621C7769}" destId="{292184BD-D304-4CE5-B8F4-2C75A371F396}" srcOrd="0" destOrd="3" presId="urn:microsoft.com/office/officeart/2005/8/layout/list1"/>
    <dgm:cxn modelId="{0183166B-2ACC-4C58-9360-106CB5995605}" type="presOf" srcId="{43F0519F-0FFB-4A63-9BEA-06556F501283}" destId="{E78E0208-0503-4FEC-AA56-3C4648B72675}" srcOrd="0" destOrd="0" presId="urn:microsoft.com/office/officeart/2005/8/layout/list1"/>
    <dgm:cxn modelId="{8C13B0AF-AAE1-44A0-BB4B-EC7F448F1D1F}" srcId="{06EBEC7E-C53E-4218-9CAB-8CF6A4323CBE}" destId="{8529DC03-95E1-430E-A19C-93244A3B2F10}" srcOrd="0" destOrd="0" parTransId="{0AA03F3C-52DF-412E-89A6-B8A36A8255B9}" sibTransId="{17591D9B-EE6F-472D-94BE-63A758959520}"/>
    <dgm:cxn modelId="{9F753138-B810-4155-94C4-9853A2640A28}" type="presOf" srcId="{5ECD777E-B1A5-4CAF-8C9B-146F855EA8C8}" destId="{D27750AC-C55A-4DEB-9ABA-997B5F0F9CAB}" srcOrd="0" destOrd="0" presId="urn:microsoft.com/office/officeart/2005/8/layout/list1"/>
    <dgm:cxn modelId="{D1384210-794F-44CC-9918-326826C53F00}" srcId="{06EBEC7E-C53E-4218-9CAB-8CF6A4323CBE}" destId="{53B2834A-C900-4703-A69A-6E9310AEB854}" srcOrd="1" destOrd="0" parTransId="{F0D69199-9158-45CE-9348-F3BA428744D5}" sibTransId="{E6FBB6A8-2063-41A4-AB7B-ED938EB4D262}"/>
    <dgm:cxn modelId="{52977A4C-C18B-43BA-88F4-9E517402111A}" type="presOf" srcId="{06EBEC7E-C53E-4218-9CAB-8CF6A4323CBE}" destId="{288CDAED-DB26-4952-8013-E212525C4A49}" srcOrd="1" destOrd="0" presId="urn:microsoft.com/office/officeart/2005/8/layout/list1"/>
    <dgm:cxn modelId="{184EC012-68FB-47DE-8236-1C450510E95C}" type="presOf" srcId="{6DE1DFE1-2D94-44FC-9FB7-F6491141CF5C}" destId="{4DD02937-5E23-401F-9660-87EC92BDCA1C}" srcOrd="0" destOrd="0" presId="urn:microsoft.com/office/officeart/2005/8/layout/list1"/>
    <dgm:cxn modelId="{EAD1FF8F-4750-4D7B-B155-4F10CEF9A073}" srcId="{40C52984-3495-4CAD-BCF5-3958B35A260B}" destId="{6DE1DFE1-2D94-44FC-9FB7-F6491141CF5C}" srcOrd="2" destOrd="0" parTransId="{2BCF0DD6-08F0-41F5-BB5A-3464AF1EE47E}" sibTransId="{B5795D92-4F58-4774-A6A5-6CD569438351}"/>
    <dgm:cxn modelId="{A6D0EBC3-1310-41F4-A776-FE4BAF8BC9B5}" type="presOf" srcId="{8529DC03-95E1-430E-A19C-93244A3B2F10}" destId="{292184BD-D304-4CE5-B8F4-2C75A371F396}" srcOrd="0" destOrd="0" presId="urn:microsoft.com/office/officeart/2005/8/layout/list1"/>
    <dgm:cxn modelId="{AB82C1F1-AE0D-4605-B386-A1C68FEB7544}" type="presOf" srcId="{4797046C-7E97-4B32-BB9B-607B6EE20624}" destId="{292184BD-D304-4CE5-B8F4-2C75A371F396}" srcOrd="0" destOrd="4" presId="urn:microsoft.com/office/officeart/2005/8/layout/list1"/>
    <dgm:cxn modelId="{1276192F-90AF-4CCB-8111-6B2B7D4ACAD9}" srcId="{40C52984-3495-4CAD-BCF5-3958B35A260B}" destId="{AA97E9EA-F2DB-4251-BD5A-D4473FAF9751}" srcOrd="3" destOrd="0" parTransId="{DFDBD5A9-95CD-4391-AACD-DBBA97AA3105}" sibTransId="{6B0A3EAE-1C33-4B71-8264-C51A6D04CD20}"/>
    <dgm:cxn modelId="{27110B5B-8B02-4D0A-98E8-06FE5C0DCE04}" srcId="{40C52984-3495-4CAD-BCF5-3958B35A260B}" destId="{5ECD777E-B1A5-4CAF-8C9B-146F855EA8C8}" srcOrd="0" destOrd="0" parTransId="{96C0D806-7838-4C80-BED1-2436528B8C88}" sibTransId="{6BB5D19E-6BD2-434E-923B-661388155D90}"/>
    <dgm:cxn modelId="{F7D18D26-DD34-41DC-AAAF-992CEB8C2C74}" srcId="{06EBEC7E-C53E-4218-9CAB-8CF6A4323CBE}" destId="{03A54989-54C1-4D55-BD7C-267BA664A8E8}" srcOrd="2" destOrd="0" parTransId="{413FC59F-AF04-4628-9104-5E8461112BAC}" sibTransId="{74300B7E-667D-4854-86D7-045CA1137909}"/>
    <dgm:cxn modelId="{6C5669DC-0AAE-4400-B0BE-983882FD59E6}" type="presOf" srcId="{43F0519F-0FFB-4A63-9BEA-06556F501283}" destId="{F984D360-982F-4DB4-B796-413DF955930C}" srcOrd="1" destOrd="0" presId="urn:microsoft.com/office/officeart/2005/8/layout/list1"/>
    <dgm:cxn modelId="{BD67279B-D261-448A-BC66-3B9CF1F42EF4}" type="presOf" srcId="{40C52984-3495-4CAD-BCF5-3958B35A260B}" destId="{F2A3C456-84C3-4364-A47C-7520E337EFC3}" srcOrd="0" destOrd="0" presId="urn:microsoft.com/office/officeart/2005/8/layout/list1"/>
    <dgm:cxn modelId="{0850293A-7526-4072-9F7D-9529CBEE8C8A}" srcId="{40C52984-3495-4CAD-BCF5-3958B35A260B}" destId="{43F0519F-0FFB-4A63-9BEA-06556F501283}" srcOrd="5" destOrd="0" parTransId="{8ADD5D23-DF56-4607-84A1-38B9A8A726D1}" sibTransId="{51DD3EDE-6E6B-459B-9B5B-F343C0648D92}"/>
    <dgm:cxn modelId="{D1E4EAB0-48B7-4545-989F-7BD744529F6D}" srcId="{06EBEC7E-C53E-4218-9CAB-8CF6A4323CBE}" destId="{458351A0-AA84-43E5-907B-3AE5621C7769}" srcOrd="3" destOrd="0" parTransId="{C3E85938-1D5A-4A15-B707-1AAAE9451C35}" sibTransId="{7D172A7B-7227-4759-B37E-1DDD3560E781}"/>
    <dgm:cxn modelId="{764EEA9A-61A0-4392-A648-EB22A892C50D}" type="presOf" srcId="{AA97E9EA-F2DB-4251-BD5A-D4473FAF9751}" destId="{54743AAA-7073-42FA-AD8D-B195DF47C97A}" srcOrd="1" destOrd="0" presId="urn:microsoft.com/office/officeart/2005/8/layout/list1"/>
    <dgm:cxn modelId="{DFA79DA2-4FEC-4040-80C8-BEEB6E193DC5}" type="presOf" srcId="{06EBEC7E-C53E-4218-9CAB-8CF6A4323CBE}" destId="{AB82562F-0DE5-4092-90EC-7911943BAD0D}" srcOrd="0" destOrd="0" presId="urn:microsoft.com/office/officeart/2005/8/layout/list1"/>
    <dgm:cxn modelId="{3939637B-FF4F-4F98-8CE3-A551C9220FC6}" type="presOf" srcId="{6DE1DFE1-2D94-44FC-9FB7-F6491141CF5C}" destId="{F6840503-C80B-491A-A141-DBEC933EAABE}" srcOrd="1" destOrd="0" presId="urn:microsoft.com/office/officeart/2005/8/layout/list1"/>
    <dgm:cxn modelId="{73D6321D-A3AF-4CA4-955C-68A2B21E65BF}" type="presOf" srcId="{84AF6406-3228-4A2D-9474-92EE4C114E4A}" destId="{867D10DA-8037-47BC-8651-37AACD3C9926}" srcOrd="1" destOrd="0" presId="urn:microsoft.com/office/officeart/2005/8/layout/list1"/>
    <dgm:cxn modelId="{850F2BF6-3E8B-4F7E-A946-1F515DD90C4E}" srcId="{40C52984-3495-4CAD-BCF5-3958B35A260B}" destId="{84AF6406-3228-4A2D-9474-92EE4C114E4A}" srcOrd="4" destOrd="0" parTransId="{E2A9903B-1613-4D7D-95FD-8DBEBDB57A99}" sibTransId="{9D22A73F-10D5-4617-A9D0-78A324DCD2FE}"/>
    <dgm:cxn modelId="{DF1F9D9E-5F1D-4C14-A034-48E8BA5B11E2}" type="presOf" srcId="{03A54989-54C1-4D55-BD7C-267BA664A8E8}" destId="{292184BD-D304-4CE5-B8F4-2C75A371F396}" srcOrd="0" destOrd="2" presId="urn:microsoft.com/office/officeart/2005/8/layout/list1"/>
    <dgm:cxn modelId="{B19D8B1D-6343-4480-8D15-929F154ECB6A}" type="presOf" srcId="{5ECD777E-B1A5-4CAF-8C9B-146F855EA8C8}" destId="{BB889FB3-DE9E-4C54-9A69-674970C3D19C}" srcOrd="1" destOrd="0" presId="urn:microsoft.com/office/officeart/2005/8/layout/list1"/>
    <dgm:cxn modelId="{8FD53DC0-ED42-4311-B752-95A1BCBA1DB2}" type="presParOf" srcId="{F2A3C456-84C3-4364-A47C-7520E337EFC3}" destId="{14AFA0C2-70CC-437A-95F5-4B2B44B3CDA8}" srcOrd="0" destOrd="0" presId="urn:microsoft.com/office/officeart/2005/8/layout/list1"/>
    <dgm:cxn modelId="{3EABBA38-AD4B-4BE9-B71D-0DF17C959C9F}" type="presParOf" srcId="{14AFA0C2-70CC-437A-95F5-4B2B44B3CDA8}" destId="{D27750AC-C55A-4DEB-9ABA-997B5F0F9CAB}" srcOrd="0" destOrd="0" presId="urn:microsoft.com/office/officeart/2005/8/layout/list1"/>
    <dgm:cxn modelId="{3546A252-595A-4FAE-A7FD-C0F3D46CE684}" type="presParOf" srcId="{14AFA0C2-70CC-437A-95F5-4B2B44B3CDA8}" destId="{BB889FB3-DE9E-4C54-9A69-674970C3D19C}" srcOrd="1" destOrd="0" presId="urn:microsoft.com/office/officeart/2005/8/layout/list1"/>
    <dgm:cxn modelId="{5982A661-C6C5-4C47-9ED3-8DACC4C41654}" type="presParOf" srcId="{F2A3C456-84C3-4364-A47C-7520E337EFC3}" destId="{6597D162-C29C-4B53-B758-BD54A7C73BF7}" srcOrd="1" destOrd="0" presId="urn:microsoft.com/office/officeart/2005/8/layout/list1"/>
    <dgm:cxn modelId="{6801F450-8B86-4EA6-8A2D-E04E05E39701}" type="presParOf" srcId="{F2A3C456-84C3-4364-A47C-7520E337EFC3}" destId="{D2873245-2176-4AF0-B6AF-2ABD2C1C709A}" srcOrd="2" destOrd="0" presId="urn:microsoft.com/office/officeart/2005/8/layout/list1"/>
    <dgm:cxn modelId="{016E6D80-BB78-4B11-8FEC-6D7249E5DEA0}" type="presParOf" srcId="{F2A3C456-84C3-4364-A47C-7520E337EFC3}" destId="{568DF7A1-0DE4-421A-A605-37D56FE81A4F}" srcOrd="3" destOrd="0" presId="urn:microsoft.com/office/officeart/2005/8/layout/list1"/>
    <dgm:cxn modelId="{6F957875-E567-4F60-8568-F737C1AC1F11}" type="presParOf" srcId="{F2A3C456-84C3-4364-A47C-7520E337EFC3}" destId="{ADDC3074-E6CF-4E37-95B3-B16B381E5649}" srcOrd="4" destOrd="0" presId="urn:microsoft.com/office/officeart/2005/8/layout/list1"/>
    <dgm:cxn modelId="{4B140367-3E02-43FD-BD32-560BBA1AE5C2}" type="presParOf" srcId="{ADDC3074-E6CF-4E37-95B3-B16B381E5649}" destId="{AB82562F-0DE5-4092-90EC-7911943BAD0D}" srcOrd="0" destOrd="0" presId="urn:microsoft.com/office/officeart/2005/8/layout/list1"/>
    <dgm:cxn modelId="{4462C9A0-E62D-4F6C-9984-0A5260CA7C1D}" type="presParOf" srcId="{ADDC3074-E6CF-4E37-95B3-B16B381E5649}" destId="{288CDAED-DB26-4952-8013-E212525C4A49}" srcOrd="1" destOrd="0" presId="urn:microsoft.com/office/officeart/2005/8/layout/list1"/>
    <dgm:cxn modelId="{93E50A41-6E5B-4953-8CB8-397A1F039060}" type="presParOf" srcId="{F2A3C456-84C3-4364-A47C-7520E337EFC3}" destId="{B211CCB5-FDFF-48FC-873A-BFF16AEA1C5F}" srcOrd="5" destOrd="0" presId="urn:microsoft.com/office/officeart/2005/8/layout/list1"/>
    <dgm:cxn modelId="{90F226E0-E000-43C2-8CE2-6297AB1EE28A}" type="presParOf" srcId="{F2A3C456-84C3-4364-A47C-7520E337EFC3}" destId="{292184BD-D304-4CE5-B8F4-2C75A371F396}" srcOrd="6" destOrd="0" presId="urn:microsoft.com/office/officeart/2005/8/layout/list1"/>
    <dgm:cxn modelId="{0F101B4F-6931-49F5-8D3F-DE6D7B1FB387}" type="presParOf" srcId="{F2A3C456-84C3-4364-A47C-7520E337EFC3}" destId="{7FEBD0C6-27B0-4D20-A4C9-97501948D375}" srcOrd="7" destOrd="0" presId="urn:microsoft.com/office/officeart/2005/8/layout/list1"/>
    <dgm:cxn modelId="{DC51F184-0CCD-4462-B65A-02F1D0A88015}" type="presParOf" srcId="{F2A3C456-84C3-4364-A47C-7520E337EFC3}" destId="{253131F4-74F0-440F-BCDE-474847765D5F}" srcOrd="8" destOrd="0" presId="urn:microsoft.com/office/officeart/2005/8/layout/list1"/>
    <dgm:cxn modelId="{17C69570-B838-44F7-BA0B-138720AA9086}" type="presParOf" srcId="{253131F4-74F0-440F-BCDE-474847765D5F}" destId="{4DD02937-5E23-401F-9660-87EC92BDCA1C}" srcOrd="0" destOrd="0" presId="urn:microsoft.com/office/officeart/2005/8/layout/list1"/>
    <dgm:cxn modelId="{41A22EC3-17BA-49B0-A839-2A29A1EA4967}" type="presParOf" srcId="{253131F4-74F0-440F-BCDE-474847765D5F}" destId="{F6840503-C80B-491A-A141-DBEC933EAABE}" srcOrd="1" destOrd="0" presId="urn:microsoft.com/office/officeart/2005/8/layout/list1"/>
    <dgm:cxn modelId="{41501F06-5051-4E5B-B04C-1A853D01244D}" type="presParOf" srcId="{F2A3C456-84C3-4364-A47C-7520E337EFC3}" destId="{B5291844-44A2-40E5-A84F-FD65B03C4CED}" srcOrd="9" destOrd="0" presId="urn:microsoft.com/office/officeart/2005/8/layout/list1"/>
    <dgm:cxn modelId="{91531489-3066-45C9-813A-6F92E6732973}" type="presParOf" srcId="{F2A3C456-84C3-4364-A47C-7520E337EFC3}" destId="{B38D312C-A08D-4E56-84DD-F6803A8E0E3B}" srcOrd="10" destOrd="0" presId="urn:microsoft.com/office/officeart/2005/8/layout/list1"/>
    <dgm:cxn modelId="{A69539B5-89CB-4D22-98C5-DA7AF770E58C}" type="presParOf" srcId="{F2A3C456-84C3-4364-A47C-7520E337EFC3}" destId="{2964192F-D099-4F72-9ECA-61981B728F96}" srcOrd="11" destOrd="0" presId="urn:microsoft.com/office/officeart/2005/8/layout/list1"/>
    <dgm:cxn modelId="{137DA94B-FDCC-4599-8321-AFB09E1662CD}" type="presParOf" srcId="{F2A3C456-84C3-4364-A47C-7520E337EFC3}" destId="{EE615A82-8501-4156-87A4-FBFED7652F16}" srcOrd="12" destOrd="0" presId="urn:microsoft.com/office/officeart/2005/8/layout/list1"/>
    <dgm:cxn modelId="{0A98A6B0-D5EC-4EC4-B673-6281D1ED374E}" type="presParOf" srcId="{EE615A82-8501-4156-87A4-FBFED7652F16}" destId="{4EF2BD5B-783B-49C0-86CA-D66EECA902FC}" srcOrd="0" destOrd="0" presId="urn:microsoft.com/office/officeart/2005/8/layout/list1"/>
    <dgm:cxn modelId="{71BC515A-BCCA-49AB-A921-0A9D2FEE2ABF}" type="presParOf" srcId="{EE615A82-8501-4156-87A4-FBFED7652F16}" destId="{54743AAA-7073-42FA-AD8D-B195DF47C97A}" srcOrd="1" destOrd="0" presId="urn:microsoft.com/office/officeart/2005/8/layout/list1"/>
    <dgm:cxn modelId="{A548E38C-7A1F-4E93-B874-47761AC39560}" type="presParOf" srcId="{F2A3C456-84C3-4364-A47C-7520E337EFC3}" destId="{BBBDAB39-DDD3-49CF-9C15-1A8BA47776E6}" srcOrd="13" destOrd="0" presId="urn:microsoft.com/office/officeart/2005/8/layout/list1"/>
    <dgm:cxn modelId="{298963D5-6063-45ED-A602-F78AB1E9649C}" type="presParOf" srcId="{F2A3C456-84C3-4364-A47C-7520E337EFC3}" destId="{7CAC41BD-BFB0-4467-8DE5-4163289AB6EA}" srcOrd="14" destOrd="0" presId="urn:microsoft.com/office/officeart/2005/8/layout/list1"/>
    <dgm:cxn modelId="{7413DE90-31B9-42D9-A90A-594FD7DAF42F}" type="presParOf" srcId="{F2A3C456-84C3-4364-A47C-7520E337EFC3}" destId="{0ED05C81-4D11-487B-B6FB-FB0743FD3F1E}" srcOrd="15" destOrd="0" presId="urn:microsoft.com/office/officeart/2005/8/layout/list1"/>
    <dgm:cxn modelId="{622AAE25-9D28-4EC3-9380-CE99BCDBA066}" type="presParOf" srcId="{F2A3C456-84C3-4364-A47C-7520E337EFC3}" destId="{2FD1C4B0-45BB-459A-9850-A0859454BF07}" srcOrd="16" destOrd="0" presId="urn:microsoft.com/office/officeart/2005/8/layout/list1"/>
    <dgm:cxn modelId="{B46228CE-8D23-4152-8690-691E14F1D15B}" type="presParOf" srcId="{2FD1C4B0-45BB-459A-9850-A0859454BF07}" destId="{1FC647ED-331E-4136-8C54-D0E78C1B29AB}" srcOrd="0" destOrd="0" presId="urn:microsoft.com/office/officeart/2005/8/layout/list1"/>
    <dgm:cxn modelId="{3874E9DC-94A8-4527-9ED6-E37A0DA3D613}" type="presParOf" srcId="{2FD1C4B0-45BB-459A-9850-A0859454BF07}" destId="{867D10DA-8037-47BC-8651-37AACD3C9926}" srcOrd="1" destOrd="0" presId="urn:microsoft.com/office/officeart/2005/8/layout/list1"/>
    <dgm:cxn modelId="{57274053-406F-462E-A106-88F94BF611E8}" type="presParOf" srcId="{F2A3C456-84C3-4364-A47C-7520E337EFC3}" destId="{DFB97893-F15B-4490-94E7-461C1348A23A}" srcOrd="17" destOrd="0" presId="urn:microsoft.com/office/officeart/2005/8/layout/list1"/>
    <dgm:cxn modelId="{883CC02F-6C4F-4D62-9D2D-F2BF8CC8A64D}" type="presParOf" srcId="{F2A3C456-84C3-4364-A47C-7520E337EFC3}" destId="{27FF0BDD-30A9-435D-B8CC-9407B67F6C19}" srcOrd="18" destOrd="0" presId="urn:microsoft.com/office/officeart/2005/8/layout/list1"/>
    <dgm:cxn modelId="{0BD4EE52-A717-499A-9475-706851B7D77A}" type="presParOf" srcId="{F2A3C456-84C3-4364-A47C-7520E337EFC3}" destId="{65B78FAB-E6CE-468A-84FB-E17FACA925DD}" srcOrd="19" destOrd="0" presId="urn:microsoft.com/office/officeart/2005/8/layout/list1"/>
    <dgm:cxn modelId="{A2E0B82A-D16C-4A78-9BBA-793FC67316F4}" type="presParOf" srcId="{F2A3C456-84C3-4364-A47C-7520E337EFC3}" destId="{A40C0B9C-4CDE-4797-88FE-C4FFD3E510DA}" srcOrd="20" destOrd="0" presId="urn:microsoft.com/office/officeart/2005/8/layout/list1"/>
    <dgm:cxn modelId="{B9E679F6-547A-4EF1-8C4B-9F478F41AC77}" type="presParOf" srcId="{A40C0B9C-4CDE-4797-88FE-C4FFD3E510DA}" destId="{E78E0208-0503-4FEC-AA56-3C4648B72675}" srcOrd="0" destOrd="0" presId="urn:microsoft.com/office/officeart/2005/8/layout/list1"/>
    <dgm:cxn modelId="{264493E1-5F23-4CB4-9CFB-82932572D558}" type="presParOf" srcId="{A40C0B9C-4CDE-4797-88FE-C4FFD3E510DA}" destId="{F984D360-982F-4DB4-B796-413DF955930C}" srcOrd="1" destOrd="0" presId="urn:microsoft.com/office/officeart/2005/8/layout/list1"/>
    <dgm:cxn modelId="{DB5F24EA-1A3E-47D8-BEE4-FC37E6AB87E3}" type="presParOf" srcId="{F2A3C456-84C3-4364-A47C-7520E337EFC3}" destId="{EE13C47D-6F10-4A61-802E-C424B7272157}" srcOrd="21" destOrd="0" presId="urn:microsoft.com/office/officeart/2005/8/layout/list1"/>
    <dgm:cxn modelId="{1599CD50-6A34-490F-A5A2-3E7EEB87346B}" type="presParOf" srcId="{F2A3C456-84C3-4364-A47C-7520E337EFC3}" destId="{F36BE086-D259-4C35-9924-6C6B75C4313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92754-4892-4E5D-85EE-69CE6C8D1A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A77F20-4CB5-413F-8B1A-CEAC633AA4E0}">
      <dgm:prSet custT="1"/>
      <dgm:spPr/>
      <dgm:t>
        <a:bodyPr/>
        <a:lstStyle/>
        <a:p>
          <a:pPr algn="ctr"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6. Распределить участников по аудиториям ожидания и проведения, сформировать очередность прохождения ИС участниками</a:t>
          </a:r>
          <a:r>
            <a:rPr lang="ru-RU" sz="17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подготовить списки участников в аудиториях ожидания и проведения.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84A4902-BD32-4C9C-8C44-F334ACE87FA1}" type="parTrans" cxnId="{AF4D0B10-7B0F-414B-915E-9DC084B97E9D}">
      <dgm:prSet/>
      <dgm:spPr/>
      <dgm:t>
        <a:bodyPr/>
        <a:lstStyle/>
        <a:p>
          <a:endParaRPr lang="ru-RU"/>
        </a:p>
      </dgm:t>
    </dgm:pt>
    <dgm:pt modelId="{21D896B7-BB26-4637-A40D-298351CA2EED}" type="sibTrans" cxnId="{AF4D0B10-7B0F-414B-915E-9DC084B97E9D}">
      <dgm:prSet/>
      <dgm:spPr/>
      <dgm:t>
        <a:bodyPr/>
        <a:lstStyle/>
        <a:p>
          <a:endParaRPr lang="ru-RU"/>
        </a:p>
      </dgm:t>
    </dgm:pt>
    <dgm:pt modelId="{D90C4725-7D49-44AF-A7C9-3403715D4E7C}" type="pres">
      <dgm:prSet presAssocID="{2A892754-4892-4E5D-85EE-69CE6C8D1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1B679-3389-464A-B10C-57B11CD2ABD5}" type="pres">
      <dgm:prSet presAssocID="{04A77F20-4CB5-413F-8B1A-CEAC633AA4E0}" presName="parentLin" presStyleCnt="0"/>
      <dgm:spPr/>
    </dgm:pt>
    <dgm:pt modelId="{96E0CD57-E430-4E79-8B03-A7F05F4DCE84}" type="pres">
      <dgm:prSet presAssocID="{04A77F20-4CB5-413F-8B1A-CEAC633AA4E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E507918-CA6A-4FD7-9A6A-8453C342448B}" type="pres">
      <dgm:prSet presAssocID="{04A77F20-4CB5-413F-8B1A-CEAC633AA4E0}" presName="parentText" presStyleLbl="node1" presStyleIdx="0" presStyleCnt="1" custScaleX="714460" custScaleY="47200" custLinFactNeighborX="-32529" custLinFactNeighborY="-12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0740-623D-43E0-B9FC-9371BF6ABDAC}" type="pres">
      <dgm:prSet presAssocID="{04A77F20-4CB5-413F-8B1A-CEAC633AA4E0}" presName="negativeSpace" presStyleCnt="0"/>
      <dgm:spPr/>
    </dgm:pt>
    <dgm:pt modelId="{FFD36971-C34C-4369-A38A-B13847410ABE}" type="pres">
      <dgm:prSet presAssocID="{04A77F20-4CB5-413F-8B1A-CEAC633AA4E0}" presName="childText" presStyleLbl="conFgAcc1" presStyleIdx="0" presStyleCnt="1" custScaleY="315115" custLinFactNeighborX="397" custLinFactNeighborY="21578">
        <dgm:presLayoutVars>
          <dgm:bulletEnabled val="1"/>
        </dgm:presLayoutVars>
      </dgm:prSet>
      <dgm:spPr/>
    </dgm:pt>
  </dgm:ptLst>
  <dgm:cxnLst>
    <dgm:cxn modelId="{B7069261-3D2B-4047-9BD7-7E8BFDE57A9F}" type="presOf" srcId="{2A892754-4892-4E5D-85EE-69CE6C8D1AF1}" destId="{D90C4725-7D49-44AF-A7C9-3403715D4E7C}" srcOrd="0" destOrd="0" presId="urn:microsoft.com/office/officeart/2005/8/layout/list1"/>
    <dgm:cxn modelId="{AF4D0B10-7B0F-414B-915E-9DC084B97E9D}" srcId="{2A892754-4892-4E5D-85EE-69CE6C8D1AF1}" destId="{04A77F20-4CB5-413F-8B1A-CEAC633AA4E0}" srcOrd="0" destOrd="0" parTransId="{A84A4902-BD32-4C9C-8C44-F334ACE87FA1}" sibTransId="{21D896B7-BB26-4637-A40D-298351CA2EED}"/>
    <dgm:cxn modelId="{715ECC94-69D9-4E9B-AD08-780490D575E8}" type="presOf" srcId="{04A77F20-4CB5-413F-8B1A-CEAC633AA4E0}" destId="{96E0CD57-E430-4E79-8B03-A7F05F4DCE84}" srcOrd="0" destOrd="0" presId="urn:microsoft.com/office/officeart/2005/8/layout/list1"/>
    <dgm:cxn modelId="{AB89E22B-E1FB-471A-B1C0-5725F5185C8E}" type="presOf" srcId="{04A77F20-4CB5-413F-8B1A-CEAC633AA4E0}" destId="{AE507918-CA6A-4FD7-9A6A-8453C342448B}" srcOrd="1" destOrd="0" presId="urn:microsoft.com/office/officeart/2005/8/layout/list1"/>
    <dgm:cxn modelId="{1B5A13AD-E3C1-486F-B117-58A47095B3AF}" type="presParOf" srcId="{D90C4725-7D49-44AF-A7C9-3403715D4E7C}" destId="{0301B679-3389-464A-B10C-57B11CD2ABD5}" srcOrd="0" destOrd="0" presId="urn:microsoft.com/office/officeart/2005/8/layout/list1"/>
    <dgm:cxn modelId="{98001111-F83B-434E-B606-4C26B01ACF7B}" type="presParOf" srcId="{0301B679-3389-464A-B10C-57B11CD2ABD5}" destId="{96E0CD57-E430-4E79-8B03-A7F05F4DCE84}" srcOrd="0" destOrd="0" presId="urn:microsoft.com/office/officeart/2005/8/layout/list1"/>
    <dgm:cxn modelId="{F3A8F62F-8B3E-4533-98C3-E21CA689C38E}" type="presParOf" srcId="{0301B679-3389-464A-B10C-57B11CD2ABD5}" destId="{AE507918-CA6A-4FD7-9A6A-8453C342448B}" srcOrd="1" destOrd="0" presId="urn:microsoft.com/office/officeart/2005/8/layout/list1"/>
    <dgm:cxn modelId="{B7DB02FC-AA7E-4842-97A4-0729D7977A9A}" type="presParOf" srcId="{D90C4725-7D49-44AF-A7C9-3403715D4E7C}" destId="{A3640740-623D-43E0-B9FC-9371BF6ABDAC}" srcOrd="1" destOrd="0" presId="urn:microsoft.com/office/officeart/2005/8/layout/list1"/>
    <dgm:cxn modelId="{30434167-852F-43F4-8CAE-D61EB8361B3E}" type="presParOf" srcId="{D90C4725-7D49-44AF-A7C9-3403715D4E7C}" destId="{FFD36971-C34C-4369-A38A-B13847410A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5CB75-3A24-40B1-BBC2-9619D321342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6790BE-E9A9-4356-BB25-28306656C1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рабочие места (для собеседника, участника, эксперта), оборудованные устройствами цифровой аудиозаписи.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76A2E14-8040-46CF-AD9C-89F2B84AE0EE}" type="parTrans" cxnId="{E5E92B24-C6F2-4231-BE87-A681C9A343A0}">
      <dgm:prSet/>
      <dgm:spPr/>
      <dgm:t>
        <a:bodyPr/>
        <a:lstStyle/>
        <a:p>
          <a:endParaRPr lang="ru-RU"/>
        </a:p>
      </dgm:t>
    </dgm:pt>
    <dgm:pt modelId="{F6A06F01-D14B-4F32-9BE5-17FFCA57A984}" type="sibTrans" cxnId="{E5E92B24-C6F2-4231-BE87-A681C9A343A0}">
      <dgm:prSet/>
      <dgm:spPr/>
      <dgm:t>
        <a:bodyPr/>
        <a:lstStyle/>
        <a:p>
          <a:endParaRPr lang="ru-RU"/>
        </a:p>
      </dgm:t>
    </dgm:pt>
    <dgm:pt modelId="{197C04A4-56D3-46AE-A3EC-F1DACA206DD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 Обеспечивает подготовку в Штабе рабочего места для получения и тиражирования КИМ ИС и внесения результатов ИС.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26A0E0A-0E82-41AE-8454-6FE5BA0B4611}" type="parTrans" cxnId="{F369CF73-FEBF-4366-B0FC-1444C5D228DB}">
      <dgm:prSet/>
      <dgm:spPr/>
      <dgm:t>
        <a:bodyPr/>
        <a:lstStyle/>
        <a:p>
          <a:endParaRPr lang="ru-RU"/>
        </a:p>
      </dgm:t>
    </dgm:pt>
    <dgm:pt modelId="{3D2F54CE-CFA1-4CD5-B48B-E297ACE104AA}" type="sibTrans" cxnId="{F369CF73-FEBF-4366-B0FC-1444C5D228DB}">
      <dgm:prSet/>
      <dgm:spPr/>
      <dgm:t>
        <a:bodyPr/>
        <a:lstStyle/>
        <a:p>
          <a:endParaRPr lang="ru-RU"/>
        </a:p>
      </dgm:t>
    </dgm:pt>
    <dgm:pt modelId="{A2A570CF-D6AE-4C49-A860-E9626019542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вместе с ответственным организатором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144931-F0BA-46F9-98DE-2D48B326EE33}" type="parTrans" cxnId="{7152B4CF-A444-448F-B5C9-FE5D4B551E82}">
      <dgm:prSet/>
      <dgm:spPr/>
      <dgm:t>
        <a:bodyPr/>
        <a:lstStyle/>
        <a:p>
          <a:endParaRPr lang="ru-RU"/>
        </a:p>
      </dgm:t>
    </dgm:pt>
    <dgm:pt modelId="{18A131E6-AB6E-432F-BD6A-B8BA950F8FB4}" type="sibTrans" cxnId="{7152B4CF-A444-448F-B5C9-FE5D4B551E82}">
      <dgm:prSet/>
      <dgm:spPr/>
      <dgm:t>
        <a:bodyPr/>
        <a:lstStyle/>
        <a:p>
          <a:endParaRPr lang="ru-RU"/>
        </a:p>
      </dgm:t>
    </dgm:pt>
    <dgm:pt modelId="{B0B6FE79-E7D6-4B94-9FA7-854FA4D53430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5. Скачивает с сайта ФГБНУ «ФИПИ» (</a:t>
          </a:r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 - передает их ответственному организатору.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508C143B-65F9-4FF3-8017-508AAC017BD7}" type="parTrans" cxnId="{AFCACD8A-553F-49A5-8DEE-7F0E922E0AF5}">
      <dgm:prSet/>
      <dgm:spPr/>
      <dgm:t>
        <a:bodyPr/>
        <a:lstStyle/>
        <a:p>
          <a:endParaRPr lang="ru-RU"/>
        </a:p>
      </dgm:t>
    </dgm:pt>
    <dgm:pt modelId="{5EC58826-6B0F-41F0-B8FD-4940F4064A6E}" type="sibTrans" cxnId="{AFCACD8A-553F-49A5-8DEE-7F0E922E0AF5}">
      <dgm:prSet/>
      <dgm:spPr/>
      <dgm:t>
        <a:bodyPr/>
        <a:lstStyle/>
        <a:p>
          <a:endParaRPr lang="ru-RU"/>
        </a:p>
      </dgm:t>
    </dgm:pt>
    <dgm:pt modelId="{F9D768C0-B4EB-4891-B17C-C4424B2B2B1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 Подготавливает при помощи ПО «Планирование ГИА-9»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 передает ответственному организатору формы для проведения ИС.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CFC927-E31E-46AA-9E82-B7E793435BCA}" type="parTrans" cxnId="{FBB877FC-0682-4A35-A6B6-B302CFB988C9}">
      <dgm:prSet/>
      <dgm:spPr/>
      <dgm:t>
        <a:bodyPr/>
        <a:lstStyle/>
        <a:p>
          <a:endParaRPr lang="ru-RU"/>
        </a:p>
      </dgm:t>
    </dgm:pt>
    <dgm:pt modelId="{28279AFF-2DD0-406D-AA98-A4E0E3293789}" type="sibTrans" cxnId="{FBB877FC-0682-4A35-A6B6-B302CFB988C9}">
      <dgm:prSet/>
      <dgm:spPr/>
      <dgm:t>
        <a:bodyPr/>
        <a:lstStyle/>
        <a:p>
          <a:endParaRPr lang="ru-RU"/>
        </a:p>
      </dgm:t>
    </dgm:pt>
    <dgm:pt modelId="{710E5498-87CB-42BE-A4F5-C38CE0571968}">
      <dgm:prSet/>
      <dgm:spPr/>
      <dgm:t>
        <a:bodyPr/>
        <a:lstStyle/>
        <a:p>
          <a:endParaRPr lang="ru-RU" dirty="0"/>
        </a:p>
      </dgm:t>
    </dgm:pt>
    <dgm:pt modelId="{32FF481C-CBF5-477C-97E4-6C84B2833701}" type="parTrans" cxnId="{4AABE784-EB71-4028-A1E8-283E8B27E633}">
      <dgm:prSet/>
      <dgm:spPr/>
      <dgm:t>
        <a:bodyPr/>
        <a:lstStyle/>
        <a:p>
          <a:endParaRPr lang="ru-RU"/>
        </a:p>
      </dgm:t>
    </dgm:pt>
    <dgm:pt modelId="{8B1E2F6C-5155-4624-A46A-20D429F509C6}" type="sibTrans" cxnId="{4AABE784-EB71-4028-A1E8-283E8B27E633}">
      <dgm:prSet/>
      <dgm:spPr/>
      <dgm:t>
        <a:bodyPr/>
        <a:lstStyle/>
        <a:p>
          <a:endParaRPr lang="ru-RU"/>
        </a:p>
      </dgm:t>
    </dgm:pt>
    <dgm:pt modelId="{DEDD5853-C1BF-4836-A2C7-C4825764B5E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Получает от руководителя ОО данные для входа в личный кабинет АИС «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Веб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ИС-9»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2577A6-7BD7-4B4E-9429-4AF42010F388}" type="parTrans" cxnId="{1ABEE089-49C3-4D99-AEDE-6F7C16C4F89A}">
      <dgm:prSet/>
      <dgm:spPr/>
      <dgm:t>
        <a:bodyPr/>
        <a:lstStyle/>
        <a:p>
          <a:endParaRPr lang="ru-RU"/>
        </a:p>
      </dgm:t>
    </dgm:pt>
    <dgm:pt modelId="{0EC2CA63-001F-4C18-B7A5-9B9DD8AAF47A}" type="sibTrans" cxnId="{1ABEE089-49C3-4D99-AEDE-6F7C16C4F89A}">
      <dgm:prSet/>
      <dgm:spPr/>
      <dgm:t>
        <a:bodyPr/>
        <a:lstStyle/>
        <a:p>
          <a:endParaRPr lang="ru-RU"/>
        </a:p>
      </dgm:t>
    </dgm:pt>
    <dgm:pt modelId="{0A8CA33F-712F-47A4-9256-3672FC7DABBA}">
      <dgm:prSet custT="1"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0492B91-591D-44A8-8BA0-EA7492AADBF3}" type="sibTrans" cxnId="{E43D547B-26DB-411F-B720-9B09327AD679}">
      <dgm:prSet/>
      <dgm:spPr/>
      <dgm:t>
        <a:bodyPr/>
        <a:lstStyle/>
        <a:p>
          <a:endParaRPr lang="ru-RU"/>
        </a:p>
      </dgm:t>
    </dgm:pt>
    <dgm:pt modelId="{CA9CCFBF-0C8A-4915-B1D8-F59CF41F19A6}" type="parTrans" cxnId="{E43D547B-26DB-411F-B720-9B09327AD679}">
      <dgm:prSet/>
      <dgm:spPr/>
      <dgm:t>
        <a:bodyPr/>
        <a:lstStyle/>
        <a:p>
          <a:endParaRPr lang="ru-RU"/>
        </a:p>
      </dgm:t>
    </dgm:pt>
    <dgm:pt modelId="{5B4B0E97-3E03-460F-BFE2-2D2CC57606A1}" type="pres">
      <dgm:prSet presAssocID="{0445CB75-3A24-40B1-BBC2-9619D3213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DA9D4-360F-4B67-9101-365FB3F259F5}" type="pres">
      <dgm:prSet presAssocID="{956790BE-E9A9-4356-BB25-28306656C177}" presName="parentLin" presStyleCnt="0"/>
      <dgm:spPr/>
    </dgm:pt>
    <dgm:pt modelId="{B653244A-450A-4EFF-895C-0AA620D1543B}" type="pres">
      <dgm:prSet presAssocID="{956790BE-E9A9-4356-BB25-28306656C17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2BD43A-5980-4944-A0C0-BA72E4ADE82F}" type="pres">
      <dgm:prSet presAssocID="{956790BE-E9A9-4356-BB25-28306656C177}" presName="parentText" presStyleLbl="node1" presStyleIdx="0" presStyleCnt="6" custScaleX="159994" custScaleY="111745" custLinFactNeighborX="-34558" custLinFactNeighborY="-21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EC05D-2D7B-4207-95DA-8D5A08765707}" type="pres">
      <dgm:prSet presAssocID="{956790BE-E9A9-4356-BB25-28306656C177}" presName="negativeSpace" presStyleCnt="0"/>
      <dgm:spPr/>
    </dgm:pt>
    <dgm:pt modelId="{A975B043-775B-47F1-8F6A-00C7249167BC}" type="pres">
      <dgm:prSet presAssocID="{956790BE-E9A9-4356-BB25-28306656C177}" presName="childText" presStyleLbl="conFgAcc1" presStyleIdx="0" presStyleCnt="6" custScaleY="231836" custLinFactY="12816" custLinFactNeighborX="-2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A4C01-995B-4243-9FD8-2E85C1184A7C}" type="pres">
      <dgm:prSet presAssocID="{F6A06F01-D14B-4F32-9BE5-17FFCA57A984}" presName="spaceBetweenRectangles" presStyleCnt="0"/>
      <dgm:spPr/>
    </dgm:pt>
    <dgm:pt modelId="{D93FE4A2-7940-4A40-B84A-76139B726DE4}" type="pres">
      <dgm:prSet presAssocID="{A2A570CF-D6AE-4C49-A860-E96260195423}" presName="parentLin" presStyleCnt="0"/>
      <dgm:spPr/>
    </dgm:pt>
    <dgm:pt modelId="{63CB5813-8C55-41DE-8A8E-D5ECF23EA357}" type="pres">
      <dgm:prSet presAssocID="{A2A570CF-D6AE-4C49-A860-E9626019542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F46D804-1EAF-4A86-A439-7C622F8AAAF5}" type="pres">
      <dgm:prSet presAssocID="{A2A570CF-D6AE-4C49-A860-E96260195423}" presName="parentText" presStyleLbl="node1" presStyleIdx="1" presStyleCnt="6" custScaleX="165108" custScaleY="117280" custLinFactNeighborX="-39069" custLinFactNeighborY="14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E6A62-441A-4F69-8CA4-4416F9907813}" type="pres">
      <dgm:prSet presAssocID="{A2A570CF-D6AE-4C49-A860-E96260195423}" presName="negativeSpace" presStyleCnt="0"/>
      <dgm:spPr/>
    </dgm:pt>
    <dgm:pt modelId="{BAE501DD-F5BD-4B74-B253-38D10F9FA2D0}" type="pres">
      <dgm:prSet presAssocID="{A2A570CF-D6AE-4C49-A860-E96260195423}" presName="childText" presStyleLbl="conFgAcc1" presStyleIdx="1" presStyleCnt="6" custScaleY="51176" custLinFactY="240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73818-EC14-4724-9FF2-AB2510B12DA6}" type="pres">
      <dgm:prSet presAssocID="{18A131E6-AB6E-432F-BD6A-B8BA950F8FB4}" presName="spaceBetweenRectangles" presStyleCnt="0"/>
      <dgm:spPr/>
    </dgm:pt>
    <dgm:pt modelId="{065295CE-4745-49B4-9AFA-7C5077B8C690}" type="pres">
      <dgm:prSet presAssocID="{197C04A4-56D3-46AE-A3EC-F1DACA206DD0}" presName="parentLin" presStyleCnt="0"/>
      <dgm:spPr/>
    </dgm:pt>
    <dgm:pt modelId="{FFC221C6-12D8-44E1-BCC5-D56F735AD2E0}" type="pres">
      <dgm:prSet presAssocID="{197C04A4-56D3-46AE-A3EC-F1DACA206DD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1CDD797-0329-439D-A008-4C91CF967DD9}" type="pres">
      <dgm:prSet presAssocID="{197C04A4-56D3-46AE-A3EC-F1DACA206DD0}" presName="parentText" presStyleLbl="node1" presStyleIdx="2" presStyleCnt="6" custScaleX="163091" custScaleY="108293" custLinFactNeighborX="-44181" custLinFactNeighborY="24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E08C-7C4D-42A0-BFE4-A2925719BD64}" type="pres">
      <dgm:prSet presAssocID="{197C04A4-56D3-46AE-A3EC-F1DACA206DD0}" presName="negativeSpace" presStyleCnt="0"/>
      <dgm:spPr/>
    </dgm:pt>
    <dgm:pt modelId="{522FBD5C-00D2-4ECD-BEB9-FD7120DA448C}" type="pres">
      <dgm:prSet presAssocID="{197C04A4-56D3-46AE-A3EC-F1DACA206DD0}" presName="childText" presStyleLbl="conFgAcc1" presStyleIdx="2" presStyleCnt="6" custScaleY="59808" custLinFactY="21927" custLinFactNeighborX="267" custLinFactNeighborY="100000">
        <dgm:presLayoutVars>
          <dgm:bulletEnabled val="1"/>
        </dgm:presLayoutVars>
      </dgm:prSet>
      <dgm:spPr/>
    </dgm:pt>
    <dgm:pt modelId="{2DF3F449-B768-4387-A138-EDA5D9BC63A2}" type="pres">
      <dgm:prSet presAssocID="{3D2F54CE-CFA1-4CD5-B48B-E297ACE104AA}" presName="spaceBetweenRectangles" presStyleCnt="0"/>
      <dgm:spPr/>
    </dgm:pt>
    <dgm:pt modelId="{A21D5C4A-2D72-45EE-AE08-69D2F5E37196}" type="pres">
      <dgm:prSet presAssocID="{DEDD5853-C1BF-4836-A2C7-C4825764B5E2}" presName="parentLin" presStyleCnt="0"/>
      <dgm:spPr/>
    </dgm:pt>
    <dgm:pt modelId="{1C0DB8D8-5A13-4E7A-99E7-6314C2031A51}" type="pres">
      <dgm:prSet presAssocID="{DEDD5853-C1BF-4836-A2C7-C4825764B5E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FC9AA24-358E-445E-A19C-76FA7FB4BD7B}" type="pres">
      <dgm:prSet presAssocID="{DEDD5853-C1BF-4836-A2C7-C4825764B5E2}" presName="parentText" presStyleLbl="node1" presStyleIdx="3" presStyleCnt="6" custScaleX="161707" custScaleY="61332" custLinFactNeighborX="-41430" custLinFactNeighborY="29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ED28C-98D9-4536-8DC3-484086F4B616}" type="pres">
      <dgm:prSet presAssocID="{DEDD5853-C1BF-4836-A2C7-C4825764B5E2}" presName="negativeSpace" presStyleCnt="0"/>
      <dgm:spPr/>
    </dgm:pt>
    <dgm:pt modelId="{E1E5DE15-CA47-4ADE-8854-497AD238E369}" type="pres">
      <dgm:prSet presAssocID="{DEDD5853-C1BF-4836-A2C7-C4825764B5E2}" presName="childText" presStyleLbl="conFgAcc1" presStyleIdx="3" presStyleCnt="6" custScaleY="66047" custLinFactY="24150" custLinFactNeighborX="53" custLinFactNeighborY="100000">
        <dgm:presLayoutVars>
          <dgm:bulletEnabled val="1"/>
        </dgm:presLayoutVars>
      </dgm:prSet>
      <dgm:spPr/>
    </dgm:pt>
    <dgm:pt modelId="{E415E4FE-B78A-4BCC-897E-CBA76BC4B46D}" type="pres">
      <dgm:prSet presAssocID="{0EC2CA63-001F-4C18-B7A5-9B9DD8AAF47A}" presName="spaceBetweenRectangles" presStyleCnt="0"/>
      <dgm:spPr/>
    </dgm:pt>
    <dgm:pt modelId="{C525883F-30BE-4C34-B26F-029907113D17}" type="pres">
      <dgm:prSet presAssocID="{B0B6FE79-E7D6-4B94-9FA7-854FA4D53430}" presName="parentLin" presStyleCnt="0"/>
      <dgm:spPr/>
    </dgm:pt>
    <dgm:pt modelId="{FE8B9E1D-DAED-430B-BD56-50AC22B0125E}" type="pres">
      <dgm:prSet presAssocID="{B0B6FE79-E7D6-4B94-9FA7-854FA4D5343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B6ABB74-D17F-4F0A-A97E-797388C51845}" type="pres">
      <dgm:prSet presAssocID="{B0B6FE79-E7D6-4B94-9FA7-854FA4D53430}" presName="parentText" presStyleLbl="node1" presStyleIdx="4" presStyleCnt="6" custScaleX="152460" custScaleY="113906" custLinFactNeighborX="-30403" custLinFactNeighborY="34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2FD6-2BF4-4C3C-B53F-8E0BD88E0504}" type="pres">
      <dgm:prSet presAssocID="{B0B6FE79-E7D6-4B94-9FA7-854FA4D53430}" presName="negativeSpace" presStyleCnt="0"/>
      <dgm:spPr/>
    </dgm:pt>
    <dgm:pt modelId="{87F79054-464D-4032-8672-725DE02FD88E}" type="pres">
      <dgm:prSet presAssocID="{B0B6FE79-E7D6-4B94-9FA7-854FA4D53430}" presName="childText" presStyleLbl="conFgAcc1" presStyleIdx="4" presStyleCnt="6" custScaleY="73864" custLinFactY="41566" custLinFactNeighborX="107" custLinFactNeighborY="100000">
        <dgm:presLayoutVars>
          <dgm:bulletEnabled val="1"/>
        </dgm:presLayoutVars>
      </dgm:prSet>
      <dgm:spPr/>
    </dgm:pt>
    <dgm:pt modelId="{73C530B0-4599-43AD-AFD2-3A5D164C5D79}" type="pres">
      <dgm:prSet presAssocID="{5EC58826-6B0F-41F0-B8FD-4940F4064A6E}" presName="spaceBetweenRectangles" presStyleCnt="0"/>
      <dgm:spPr/>
    </dgm:pt>
    <dgm:pt modelId="{F6095D75-7CC9-4457-A5CF-A9ABBDCF7924}" type="pres">
      <dgm:prSet presAssocID="{F9D768C0-B4EB-4891-B17C-C4424B2B2B19}" presName="parentLin" presStyleCnt="0"/>
      <dgm:spPr/>
    </dgm:pt>
    <dgm:pt modelId="{186A549A-BCD2-41B9-9A89-3A788B7864D0}" type="pres">
      <dgm:prSet presAssocID="{F9D768C0-B4EB-4891-B17C-C4424B2B2B1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2A99C67-31F4-4123-92C4-22C2E2D6500E}" type="pres">
      <dgm:prSet presAssocID="{F9D768C0-B4EB-4891-B17C-C4424B2B2B19}" presName="parentText" presStyleLbl="node1" presStyleIdx="5" presStyleCnt="6" custAng="10800000" custFlipVert="1" custScaleX="170571" custScaleY="130317" custLinFactNeighborX="-30423" custLinFactNeighborY="18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185F-D91D-47D4-8E32-66237A718898}" type="pres">
      <dgm:prSet presAssocID="{F9D768C0-B4EB-4891-B17C-C4424B2B2B19}" presName="negativeSpace" presStyleCnt="0"/>
      <dgm:spPr/>
    </dgm:pt>
    <dgm:pt modelId="{6095C26D-4928-42BE-950C-71399CBFF117}" type="pres">
      <dgm:prSet presAssocID="{F9D768C0-B4EB-4891-B17C-C4424B2B2B19}" presName="childText" presStyleLbl="conFgAcc1" presStyleIdx="5" presStyleCnt="6" custAng="10800000" custFlipVert="1" custScaleY="98051" custLinFactNeighborX="-813" custLinFactNeighborY="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875C4-9689-41B1-A508-888FCC8AD31C}" type="presOf" srcId="{B0B6FE79-E7D6-4B94-9FA7-854FA4D53430}" destId="{6B6ABB74-D17F-4F0A-A97E-797388C51845}" srcOrd="1" destOrd="0" presId="urn:microsoft.com/office/officeart/2005/8/layout/list1"/>
    <dgm:cxn modelId="{4DBEA66E-1BF1-4705-B961-92EF105A253F}" type="presOf" srcId="{0A8CA33F-712F-47A4-9256-3672FC7DABBA}" destId="{6095C26D-4928-42BE-950C-71399CBFF117}" srcOrd="0" destOrd="0" presId="urn:microsoft.com/office/officeart/2005/8/layout/list1"/>
    <dgm:cxn modelId="{B9CBDDFC-E16D-43D2-9176-9F6F5F7DFF1A}" type="presOf" srcId="{197C04A4-56D3-46AE-A3EC-F1DACA206DD0}" destId="{FFC221C6-12D8-44E1-BCC5-D56F735AD2E0}" srcOrd="0" destOrd="0" presId="urn:microsoft.com/office/officeart/2005/8/layout/list1"/>
    <dgm:cxn modelId="{72D71EC3-4B3B-4AA4-9461-C7288A3A5C37}" type="presOf" srcId="{B0B6FE79-E7D6-4B94-9FA7-854FA4D53430}" destId="{FE8B9E1D-DAED-430B-BD56-50AC22B0125E}" srcOrd="0" destOrd="0" presId="urn:microsoft.com/office/officeart/2005/8/layout/list1"/>
    <dgm:cxn modelId="{207135E3-2E66-4092-913C-718456B848FF}" type="presOf" srcId="{0445CB75-3A24-40B1-BBC2-9619D3213423}" destId="{5B4B0E97-3E03-460F-BFE2-2D2CC57606A1}" srcOrd="0" destOrd="0" presId="urn:microsoft.com/office/officeart/2005/8/layout/list1"/>
    <dgm:cxn modelId="{E43D547B-26DB-411F-B720-9B09327AD679}" srcId="{F9D768C0-B4EB-4891-B17C-C4424B2B2B19}" destId="{0A8CA33F-712F-47A4-9256-3672FC7DABBA}" srcOrd="0" destOrd="0" parTransId="{CA9CCFBF-0C8A-4915-B1D8-F59CF41F19A6}" sibTransId="{20492B91-591D-44A8-8BA0-EA7492AADBF3}"/>
    <dgm:cxn modelId="{FBB877FC-0682-4A35-A6B6-B302CFB988C9}" srcId="{0445CB75-3A24-40B1-BBC2-9619D3213423}" destId="{F9D768C0-B4EB-4891-B17C-C4424B2B2B19}" srcOrd="5" destOrd="0" parTransId="{B9CFC927-E31E-46AA-9E82-B7E793435BCA}" sibTransId="{28279AFF-2DD0-406D-AA98-A4E0E3293789}"/>
    <dgm:cxn modelId="{4AABE784-EB71-4028-A1E8-283E8B27E633}" srcId="{A2A570CF-D6AE-4C49-A860-E96260195423}" destId="{710E5498-87CB-42BE-A4F5-C38CE0571968}" srcOrd="0" destOrd="0" parTransId="{32FF481C-CBF5-477C-97E4-6C84B2833701}" sibTransId="{8B1E2F6C-5155-4624-A46A-20D429F509C6}"/>
    <dgm:cxn modelId="{E5E92B24-C6F2-4231-BE87-A681C9A343A0}" srcId="{0445CB75-3A24-40B1-BBC2-9619D3213423}" destId="{956790BE-E9A9-4356-BB25-28306656C177}" srcOrd="0" destOrd="0" parTransId="{B76A2E14-8040-46CF-AD9C-89F2B84AE0EE}" sibTransId="{F6A06F01-D14B-4F32-9BE5-17FFCA57A984}"/>
    <dgm:cxn modelId="{A424F5B8-0DCD-449C-AE39-3FDB7946B3DC}" type="presOf" srcId="{DEDD5853-C1BF-4836-A2C7-C4825764B5E2}" destId="{FFC9AA24-358E-445E-A19C-76FA7FB4BD7B}" srcOrd="1" destOrd="0" presId="urn:microsoft.com/office/officeart/2005/8/layout/list1"/>
    <dgm:cxn modelId="{F9062AAB-F824-49F5-9E69-2CB98683F73D}" type="presOf" srcId="{F9D768C0-B4EB-4891-B17C-C4424B2B2B19}" destId="{92A99C67-31F4-4123-92C4-22C2E2D6500E}" srcOrd="1" destOrd="0" presId="urn:microsoft.com/office/officeart/2005/8/layout/list1"/>
    <dgm:cxn modelId="{F241B877-76D3-496B-A6D4-E3E9CADBCDAD}" type="presOf" srcId="{A2A570CF-D6AE-4C49-A860-E96260195423}" destId="{63CB5813-8C55-41DE-8A8E-D5ECF23EA357}" srcOrd="0" destOrd="0" presId="urn:microsoft.com/office/officeart/2005/8/layout/list1"/>
    <dgm:cxn modelId="{AFCACD8A-553F-49A5-8DEE-7F0E922E0AF5}" srcId="{0445CB75-3A24-40B1-BBC2-9619D3213423}" destId="{B0B6FE79-E7D6-4B94-9FA7-854FA4D53430}" srcOrd="4" destOrd="0" parTransId="{508C143B-65F9-4FF3-8017-508AAC017BD7}" sibTransId="{5EC58826-6B0F-41F0-B8FD-4940F4064A6E}"/>
    <dgm:cxn modelId="{5A2423F1-84B7-47B1-915D-0043B2229DDA}" type="presOf" srcId="{197C04A4-56D3-46AE-A3EC-F1DACA206DD0}" destId="{61CDD797-0329-439D-A008-4C91CF967DD9}" srcOrd="1" destOrd="0" presId="urn:microsoft.com/office/officeart/2005/8/layout/list1"/>
    <dgm:cxn modelId="{7152B4CF-A444-448F-B5C9-FE5D4B551E82}" srcId="{0445CB75-3A24-40B1-BBC2-9619D3213423}" destId="{A2A570CF-D6AE-4C49-A860-E96260195423}" srcOrd="1" destOrd="0" parTransId="{F8144931-F0BA-46F9-98DE-2D48B326EE33}" sibTransId="{18A131E6-AB6E-432F-BD6A-B8BA950F8FB4}"/>
    <dgm:cxn modelId="{5EA53B58-E166-40AD-A73D-27CDACE23F12}" type="presOf" srcId="{956790BE-E9A9-4356-BB25-28306656C177}" destId="{582BD43A-5980-4944-A0C0-BA72E4ADE82F}" srcOrd="1" destOrd="0" presId="urn:microsoft.com/office/officeart/2005/8/layout/list1"/>
    <dgm:cxn modelId="{B3FB32BE-9CB9-4729-B0C5-4E76085C2DD5}" type="presOf" srcId="{F9D768C0-B4EB-4891-B17C-C4424B2B2B19}" destId="{186A549A-BCD2-41B9-9A89-3A788B7864D0}" srcOrd="0" destOrd="0" presId="urn:microsoft.com/office/officeart/2005/8/layout/list1"/>
    <dgm:cxn modelId="{E7F0EC4C-EEB4-484D-BF70-B2724D18DACE}" type="presOf" srcId="{956790BE-E9A9-4356-BB25-28306656C177}" destId="{B653244A-450A-4EFF-895C-0AA620D1543B}" srcOrd="0" destOrd="0" presId="urn:microsoft.com/office/officeart/2005/8/layout/list1"/>
    <dgm:cxn modelId="{9F0D402E-4B7A-45B1-80BC-EB555B55674E}" type="presOf" srcId="{A2A570CF-D6AE-4C49-A860-E96260195423}" destId="{8F46D804-1EAF-4A86-A439-7C622F8AAAF5}" srcOrd="1" destOrd="0" presId="urn:microsoft.com/office/officeart/2005/8/layout/list1"/>
    <dgm:cxn modelId="{1ABEE089-49C3-4D99-AEDE-6F7C16C4F89A}" srcId="{0445CB75-3A24-40B1-BBC2-9619D3213423}" destId="{DEDD5853-C1BF-4836-A2C7-C4825764B5E2}" srcOrd="3" destOrd="0" parTransId="{992577A6-7BD7-4B4E-9429-4AF42010F388}" sibTransId="{0EC2CA63-001F-4C18-B7A5-9B9DD8AAF47A}"/>
    <dgm:cxn modelId="{ED529D33-7BF6-4164-A7F3-E2969A5415D0}" type="presOf" srcId="{DEDD5853-C1BF-4836-A2C7-C4825764B5E2}" destId="{1C0DB8D8-5A13-4E7A-99E7-6314C2031A51}" srcOrd="0" destOrd="0" presId="urn:microsoft.com/office/officeart/2005/8/layout/list1"/>
    <dgm:cxn modelId="{F369CF73-FEBF-4366-B0FC-1444C5D228DB}" srcId="{0445CB75-3A24-40B1-BBC2-9619D3213423}" destId="{197C04A4-56D3-46AE-A3EC-F1DACA206DD0}" srcOrd="2" destOrd="0" parTransId="{D26A0E0A-0E82-41AE-8454-6FE5BA0B4611}" sibTransId="{3D2F54CE-CFA1-4CD5-B48B-E297ACE104AA}"/>
    <dgm:cxn modelId="{BF8C759B-EB96-4511-872E-312E793B30E2}" type="presOf" srcId="{710E5498-87CB-42BE-A4F5-C38CE0571968}" destId="{BAE501DD-F5BD-4B74-B253-38D10F9FA2D0}" srcOrd="0" destOrd="0" presId="urn:microsoft.com/office/officeart/2005/8/layout/list1"/>
    <dgm:cxn modelId="{2E3C385B-C0F3-4B84-BD50-B0F0E5AF5C8B}" type="presParOf" srcId="{5B4B0E97-3E03-460F-BFE2-2D2CC57606A1}" destId="{AC7DA9D4-360F-4B67-9101-365FB3F259F5}" srcOrd="0" destOrd="0" presId="urn:microsoft.com/office/officeart/2005/8/layout/list1"/>
    <dgm:cxn modelId="{4A90242A-004A-4EB2-B758-A25C60A787D4}" type="presParOf" srcId="{AC7DA9D4-360F-4B67-9101-365FB3F259F5}" destId="{B653244A-450A-4EFF-895C-0AA620D1543B}" srcOrd="0" destOrd="0" presId="urn:microsoft.com/office/officeart/2005/8/layout/list1"/>
    <dgm:cxn modelId="{307E1DAF-87CD-43A2-90DE-E27E8526E295}" type="presParOf" srcId="{AC7DA9D4-360F-4B67-9101-365FB3F259F5}" destId="{582BD43A-5980-4944-A0C0-BA72E4ADE82F}" srcOrd="1" destOrd="0" presId="urn:microsoft.com/office/officeart/2005/8/layout/list1"/>
    <dgm:cxn modelId="{D9233363-A2FA-4F3E-BB20-A34A13B991FA}" type="presParOf" srcId="{5B4B0E97-3E03-460F-BFE2-2D2CC57606A1}" destId="{784EC05D-2D7B-4207-95DA-8D5A08765707}" srcOrd="1" destOrd="0" presId="urn:microsoft.com/office/officeart/2005/8/layout/list1"/>
    <dgm:cxn modelId="{E7A9EC78-F92C-4643-AC08-5B12F5D425CB}" type="presParOf" srcId="{5B4B0E97-3E03-460F-BFE2-2D2CC57606A1}" destId="{A975B043-775B-47F1-8F6A-00C7249167BC}" srcOrd="2" destOrd="0" presId="urn:microsoft.com/office/officeart/2005/8/layout/list1"/>
    <dgm:cxn modelId="{F25862A4-D242-40C4-B28C-81CDF59017A1}" type="presParOf" srcId="{5B4B0E97-3E03-460F-BFE2-2D2CC57606A1}" destId="{F6EA4C01-995B-4243-9FD8-2E85C1184A7C}" srcOrd="3" destOrd="0" presId="urn:microsoft.com/office/officeart/2005/8/layout/list1"/>
    <dgm:cxn modelId="{A9F2A1E7-9F92-4472-B93F-4C31FBCFB6AA}" type="presParOf" srcId="{5B4B0E97-3E03-460F-BFE2-2D2CC57606A1}" destId="{D93FE4A2-7940-4A40-B84A-76139B726DE4}" srcOrd="4" destOrd="0" presId="urn:microsoft.com/office/officeart/2005/8/layout/list1"/>
    <dgm:cxn modelId="{27B811F8-7232-4771-95DB-DD6BC577C4A8}" type="presParOf" srcId="{D93FE4A2-7940-4A40-B84A-76139B726DE4}" destId="{63CB5813-8C55-41DE-8A8E-D5ECF23EA357}" srcOrd="0" destOrd="0" presId="urn:microsoft.com/office/officeart/2005/8/layout/list1"/>
    <dgm:cxn modelId="{8C219E05-0653-4DDE-9E1A-F8C96CDA7241}" type="presParOf" srcId="{D93FE4A2-7940-4A40-B84A-76139B726DE4}" destId="{8F46D804-1EAF-4A86-A439-7C622F8AAAF5}" srcOrd="1" destOrd="0" presId="urn:microsoft.com/office/officeart/2005/8/layout/list1"/>
    <dgm:cxn modelId="{B4E6F831-633B-40CA-BF95-65F7AAB081EB}" type="presParOf" srcId="{5B4B0E97-3E03-460F-BFE2-2D2CC57606A1}" destId="{418E6A62-441A-4F69-8CA4-4416F9907813}" srcOrd="5" destOrd="0" presId="urn:microsoft.com/office/officeart/2005/8/layout/list1"/>
    <dgm:cxn modelId="{3528646C-E39A-40B8-9589-9F56CBCEAE96}" type="presParOf" srcId="{5B4B0E97-3E03-460F-BFE2-2D2CC57606A1}" destId="{BAE501DD-F5BD-4B74-B253-38D10F9FA2D0}" srcOrd="6" destOrd="0" presId="urn:microsoft.com/office/officeart/2005/8/layout/list1"/>
    <dgm:cxn modelId="{384159DD-6A38-439F-B8A0-47C90F560C42}" type="presParOf" srcId="{5B4B0E97-3E03-460F-BFE2-2D2CC57606A1}" destId="{57073818-EC14-4724-9FF2-AB2510B12DA6}" srcOrd="7" destOrd="0" presId="urn:microsoft.com/office/officeart/2005/8/layout/list1"/>
    <dgm:cxn modelId="{B087F9D4-4610-4C4D-819C-6D7F8EE969ED}" type="presParOf" srcId="{5B4B0E97-3E03-460F-BFE2-2D2CC57606A1}" destId="{065295CE-4745-49B4-9AFA-7C5077B8C690}" srcOrd="8" destOrd="0" presId="urn:microsoft.com/office/officeart/2005/8/layout/list1"/>
    <dgm:cxn modelId="{216E38EC-00C5-44D8-AB4F-67A01A2C5A34}" type="presParOf" srcId="{065295CE-4745-49B4-9AFA-7C5077B8C690}" destId="{FFC221C6-12D8-44E1-BCC5-D56F735AD2E0}" srcOrd="0" destOrd="0" presId="urn:microsoft.com/office/officeart/2005/8/layout/list1"/>
    <dgm:cxn modelId="{9E75829B-5040-45CA-B3F7-32A21FF42C0A}" type="presParOf" srcId="{065295CE-4745-49B4-9AFA-7C5077B8C690}" destId="{61CDD797-0329-439D-A008-4C91CF967DD9}" srcOrd="1" destOrd="0" presId="urn:microsoft.com/office/officeart/2005/8/layout/list1"/>
    <dgm:cxn modelId="{9A36D39E-2FA2-48D4-85A6-4A2D81A3E308}" type="presParOf" srcId="{5B4B0E97-3E03-460F-BFE2-2D2CC57606A1}" destId="{A12AE08C-7C4D-42A0-BFE4-A2925719BD64}" srcOrd="9" destOrd="0" presId="urn:microsoft.com/office/officeart/2005/8/layout/list1"/>
    <dgm:cxn modelId="{74B3B8E7-73EC-468A-82E3-789522F55A32}" type="presParOf" srcId="{5B4B0E97-3E03-460F-BFE2-2D2CC57606A1}" destId="{522FBD5C-00D2-4ECD-BEB9-FD7120DA448C}" srcOrd="10" destOrd="0" presId="urn:microsoft.com/office/officeart/2005/8/layout/list1"/>
    <dgm:cxn modelId="{E608484F-FA53-4100-9576-1896BFAABAF6}" type="presParOf" srcId="{5B4B0E97-3E03-460F-BFE2-2D2CC57606A1}" destId="{2DF3F449-B768-4387-A138-EDA5D9BC63A2}" srcOrd="11" destOrd="0" presId="urn:microsoft.com/office/officeart/2005/8/layout/list1"/>
    <dgm:cxn modelId="{59B1959A-FFED-4B53-8C9B-FD3960A5A0CB}" type="presParOf" srcId="{5B4B0E97-3E03-460F-BFE2-2D2CC57606A1}" destId="{A21D5C4A-2D72-45EE-AE08-69D2F5E37196}" srcOrd="12" destOrd="0" presId="urn:microsoft.com/office/officeart/2005/8/layout/list1"/>
    <dgm:cxn modelId="{C23F84D2-DC0D-4788-AD1D-67E2E7EEACD6}" type="presParOf" srcId="{A21D5C4A-2D72-45EE-AE08-69D2F5E37196}" destId="{1C0DB8D8-5A13-4E7A-99E7-6314C2031A51}" srcOrd="0" destOrd="0" presId="urn:microsoft.com/office/officeart/2005/8/layout/list1"/>
    <dgm:cxn modelId="{FEFFE912-073A-4561-AA46-F5AA1C9BD348}" type="presParOf" srcId="{A21D5C4A-2D72-45EE-AE08-69D2F5E37196}" destId="{FFC9AA24-358E-445E-A19C-76FA7FB4BD7B}" srcOrd="1" destOrd="0" presId="urn:microsoft.com/office/officeart/2005/8/layout/list1"/>
    <dgm:cxn modelId="{D8319E77-0706-4AAC-90B1-B020EA42B4AC}" type="presParOf" srcId="{5B4B0E97-3E03-460F-BFE2-2D2CC57606A1}" destId="{F78ED28C-98D9-4536-8DC3-484086F4B616}" srcOrd="13" destOrd="0" presId="urn:microsoft.com/office/officeart/2005/8/layout/list1"/>
    <dgm:cxn modelId="{E3B5C08C-5222-48BD-8D0D-6A76B1883E0B}" type="presParOf" srcId="{5B4B0E97-3E03-460F-BFE2-2D2CC57606A1}" destId="{E1E5DE15-CA47-4ADE-8854-497AD238E369}" srcOrd="14" destOrd="0" presId="urn:microsoft.com/office/officeart/2005/8/layout/list1"/>
    <dgm:cxn modelId="{DF8DE6E4-953D-4A8B-8C37-96B6CAA055B0}" type="presParOf" srcId="{5B4B0E97-3E03-460F-BFE2-2D2CC57606A1}" destId="{E415E4FE-B78A-4BCC-897E-CBA76BC4B46D}" srcOrd="15" destOrd="0" presId="urn:microsoft.com/office/officeart/2005/8/layout/list1"/>
    <dgm:cxn modelId="{637DF50D-0626-4E8A-88EA-22813EE74ADB}" type="presParOf" srcId="{5B4B0E97-3E03-460F-BFE2-2D2CC57606A1}" destId="{C525883F-30BE-4C34-B26F-029907113D17}" srcOrd="16" destOrd="0" presId="urn:microsoft.com/office/officeart/2005/8/layout/list1"/>
    <dgm:cxn modelId="{5C4E5973-1061-4678-9E11-4DA09BCD7984}" type="presParOf" srcId="{C525883F-30BE-4C34-B26F-029907113D17}" destId="{FE8B9E1D-DAED-430B-BD56-50AC22B0125E}" srcOrd="0" destOrd="0" presId="urn:microsoft.com/office/officeart/2005/8/layout/list1"/>
    <dgm:cxn modelId="{15009679-FFB8-4DAD-93D9-3C27E3516DF1}" type="presParOf" srcId="{C525883F-30BE-4C34-B26F-029907113D17}" destId="{6B6ABB74-D17F-4F0A-A97E-797388C51845}" srcOrd="1" destOrd="0" presId="urn:microsoft.com/office/officeart/2005/8/layout/list1"/>
    <dgm:cxn modelId="{18EE2482-D32C-47A5-9A6E-9F99E225CA77}" type="presParOf" srcId="{5B4B0E97-3E03-460F-BFE2-2D2CC57606A1}" destId="{E4652FD6-2BF4-4C3C-B53F-8E0BD88E0504}" srcOrd="17" destOrd="0" presId="urn:microsoft.com/office/officeart/2005/8/layout/list1"/>
    <dgm:cxn modelId="{1C185D61-9F36-49FF-8E60-B49B7C7C4EA6}" type="presParOf" srcId="{5B4B0E97-3E03-460F-BFE2-2D2CC57606A1}" destId="{87F79054-464D-4032-8672-725DE02FD88E}" srcOrd="18" destOrd="0" presId="urn:microsoft.com/office/officeart/2005/8/layout/list1"/>
    <dgm:cxn modelId="{3D3D55A0-C1BB-4B92-A13D-584E1CA37466}" type="presParOf" srcId="{5B4B0E97-3E03-460F-BFE2-2D2CC57606A1}" destId="{73C530B0-4599-43AD-AFD2-3A5D164C5D79}" srcOrd="19" destOrd="0" presId="urn:microsoft.com/office/officeart/2005/8/layout/list1"/>
    <dgm:cxn modelId="{89D57767-6C37-41D6-84B3-4E0315750B88}" type="presParOf" srcId="{5B4B0E97-3E03-460F-BFE2-2D2CC57606A1}" destId="{F6095D75-7CC9-4457-A5CF-A9ABBDCF7924}" srcOrd="20" destOrd="0" presId="urn:microsoft.com/office/officeart/2005/8/layout/list1"/>
    <dgm:cxn modelId="{D8BD5B46-A629-4B59-AD65-9EE2C271A240}" type="presParOf" srcId="{F6095D75-7CC9-4457-A5CF-A9ABBDCF7924}" destId="{186A549A-BCD2-41B9-9A89-3A788B7864D0}" srcOrd="0" destOrd="0" presId="urn:microsoft.com/office/officeart/2005/8/layout/list1"/>
    <dgm:cxn modelId="{BA88523D-90D1-4F18-9A43-DD4A359ADF15}" type="presParOf" srcId="{F6095D75-7CC9-4457-A5CF-A9ABBDCF7924}" destId="{92A99C67-31F4-4123-92C4-22C2E2D6500E}" srcOrd="1" destOrd="0" presId="urn:microsoft.com/office/officeart/2005/8/layout/list1"/>
    <dgm:cxn modelId="{ABF0C743-236F-478A-9808-FDD66EE3A6C2}" type="presParOf" srcId="{5B4B0E97-3E03-460F-BFE2-2D2CC57606A1}" destId="{792A185F-D91D-47D4-8E32-66237A718898}" srcOrd="21" destOrd="0" presId="urn:microsoft.com/office/officeart/2005/8/layout/list1"/>
    <dgm:cxn modelId="{8D891734-FB32-45C6-9549-BB2797A7CE2A}" type="presParOf" srcId="{5B4B0E97-3E03-460F-BFE2-2D2CC57606A1}" destId="{6095C26D-4928-42BE-950C-71399CBFF1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373BE9-F5F8-45A0-A7C6-F43214C2964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5E874-1E27-4FCD-8079-C245A6948517}">
      <dgm:prSet custT="1"/>
      <dgm:spPr>
        <a:noFill/>
        <a:ln>
          <a:noFill/>
        </a:ln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1900" b="1" i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49B05-D988-474C-8D4D-C26CEF7FCD57}" type="parTrans" cxnId="{314335F4-C3B2-4FD6-A452-BD0DE3742250}">
      <dgm:prSet/>
      <dgm:spPr/>
      <dgm:t>
        <a:bodyPr/>
        <a:lstStyle/>
        <a:p>
          <a:endParaRPr lang="ru-RU"/>
        </a:p>
      </dgm:t>
    </dgm:pt>
    <dgm:pt modelId="{A0A0655C-4A86-4E36-AD0D-0A9757075B78}" type="sibTrans" cxnId="{314335F4-C3B2-4FD6-A452-BD0DE3742250}">
      <dgm:prSet/>
      <dgm:spPr/>
      <dgm:t>
        <a:bodyPr/>
        <a:lstStyle/>
        <a:p>
          <a:endParaRPr lang="ru-RU"/>
        </a:p>
      </dgm:t>
    </dgm:pt>
    <dgm:pt modelId="{BB0D1732-0BBE-4F7B-93F3-DBDCB41B83C0}" type="pres">
      <dgm:prSet presAssocID="{AC373BE9-F5F8-45A0-A7C6-F43214C29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663-4423-48F8-B63D-576D019B6CCF}" type="pres">
      <dgm:prSet presAssocID="{AE75E874-1E27-4FCD-8079-C245A6948517}" presName="parentText" presStyleLbl="node1" presStyleIdx="0" presStyleCnt="1" custScaleX="95722" custLinFactNeighborX="3946" custLinFactNeighborY="-7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35F4-C3B2-4FD6-A452-BD0DE3742250}" srcId="{AC373BE9-F5F8-45A0-A7C6-F43214C2964B}" destId="{AE75E874-1E27-4FCD-8079-C245A6948517}" srcOrd="0" destOrd="0" parTransId="{5C749B05-D988-474C-8D4D-C26CEF7FCD57}" sibTransId="{A0A0655C-4A86-4E36-AD0D-0A9757075B78}"/>
    <dgm:cxn modelId="{78116D46-AC31-4632-8135-1ACF104AE429}" type="presOf" srcId="{AC373BE9-F5F8-45A0-A7C6-F43214C2964B}" destId="{BB0D1732-0BBE-4F7B-93F3-DBDCB41B83C0}" srcOrd="0" destOrd="0" presId="urn:microsoft.com/office/officeart/2005/8/layout/vList2"/>
    <dgm:cxn modelId="{47D220F1-CE81-4629-9023-111267EBBF69}" type="presOf" srcId="{AE75E874-1E27-4FCD-8079-C245A6948517}" destId="{02EE0663-4423-48F8-B63D-576D019B6CCF}" srcOrd="0" destOrd="0" presId="urn:microsoft.com/office/officeart/2005/8/layout/vList2"/>
    <dgm:cxn modelId="{1996EBB6-6E19-462E-918F-C976FB8DCD0D}" type="presParOf" srcId="{BB0D1732-0BBE-4F7B-93F3-DBDCB41B83C0}" destId="{02EE0663-4423-48F8-B63D-576D019B6CC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9B1E1F-DF11-4D5C-964A-496D52ED4D2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4EE1CA-5895-4E36-8B34-B1A04ECED29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1F1E748-537E-4178-A5F4-E634696A064D}" type="parTrans" cxnId="{259B051A-8B43-4C70-8B18-3FE1852648C0}">
      <dgm:prSet/>
      <dgm:spPr/>
      <dgm:t>
        <a:bodyPr/>
        <a:lstStyle/>
        <a:p>
          <a:endParaRPr lang="ru-RU"/>
        </a:p>
      </dgm:t>
    </dgm:pt>
    <dgm:pt modelId="{D246F3BB-059E-4C63-9D28-C5E846010EA5}" type="sibTrans" cxnId="{259B051A-8B43-4C70-8B18-3FE1852648C0}">
      <dgm:prSet/>
      <dgm:spPr/>
      <dgm:t>
        <a:bodyPr/>
        <a:lstStyle/>
        <a:p>
          <a:endParaRPr lang="ru-RU"/>
        </a:p>
      </dgm:t>
    </dgm:pt>
    <dgm:pt modelId="{D000E6BB-AA37-4C8C-911D-CCD97A010D8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сообщить организаторам проведения, собеседникам и экспертам о распределении по аудиториям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B0FB9-765A-4E7E-9C15-73C99741E6D7}" type="parTrans" cxnId="{46FEC240-B394-4A71-9946-9FB849887264}">
      <dgm:prSet/>
      <dgm:spPr/>
      <dgm:t>
        <a:bodyPr/>
        <a:lstStyle/>
        <a:p>
          <a:endParaRPr lang="ru-RU"/>
        </a:p>
      </dgm:t>
    </dgm:pt>
    <dgm:pt modelId="{F950EDFA-948C-4610-BA74-B19166D87E03}" type="sibTrans" cxnId="{46FEC240-B394-4A71-9946-9FB849887264}">
      <dgm:prSet/>
      <dgm:spPr/>
      <dgm:t>
        <a:bodyPr/>
        <a:lstStyle/>
        <a:p>
          <a:endParaRPr lang="ru-RU"/>
        </a:p>
      </dgm:t>
    </dgm:pt>
    <dgm:pt modelId="{7BB8BDF3-8C80-47B7-9A74-722E327BB8D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F127A-8175-478D-94FD-6D7BFBF55476}" type="parTrans" cxnId="{4BE012B6-64B4-47DE-905F-62FAC70C4D08}">
      <dgm:prSet/>
      <dgm:spPr/>
      <dgm:t>
        <a:bodyPr/>
        <a:lstStyle/>
        <a:p>
          <a:endParaRPr lang="ru-RU"/>
        </a:p>
      </dgm:t>
    </dgm:pt>
    <dgm:pt modelId="{01C53C71-4B8F-4BD4-9D7A-E0895D37B7F1}" type="sibTrans" cxnId="{4BE012B6-64B4-47DE-905F-62FAC70C4D08}">
      <dgm:prSet/>
      <dgm:spPr/>
      <dgm:t>
        <a:bodyPr/>
        <a:lstStyle/>
        <a:p>
          <a:endParaRPr lang="ru-RU"/>
        </a:p>
      </dgm:t>
    </dgm:pt>
    <dgm:pt modelId="{6DC46AA7-4D17-4240-9BBD-72436F7EC76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8EBBD02-9340-4E5E-96D3-EDD748AA3813}" type="parTrans" cxnId="{4840C340-CF38-4726-B530-C210D51BF991}">
      <dgm:prSet/>
      <dgm:spPr/>
      <dgm:t>
        <a:bodyPr/>
        <a:lstStyle/>
        <a:p>
          <a:endParaRPr lang="ru-RU"/>
        </a:p>
      </dgm:t>
    </dgm:pt>
    <dgm:pt modelId="{CE9173AB-F98A-4EF5-91EE-C2FA8B8BCF83}" type="sibTrans" cxnId="{4840C340-CF38-4726-B530-C210D51BF991}">
      <dgm:prSet/>
      <dgm:spPr/>
      <dgm:t>
        <a:bodyPr/>
        <a:lstStyle/>
        <a:p>
          <a:endParaRPr lang="ru-RU"/>
        </a:p>
      </dgm:t>
    </dgm:pt>
    <dgm:pt modelId="{C96204D8-50C5-4F15-BD8C-843BF6D8024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выдать материалы для проведения ИС собеседнику, эксперту и организаторам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3E1D6E-137A-482F-9F9E-6D790BFF5E37}" type="parTrans" cxnId="{EEC6A800-A9C5-4FDA-8567-2204F271FB00}">
      <dgm:prSet/>
      <dgm:spPr/>
      <dgm:t>
        <a:bodyPr/>
        <a:lstStyle/>
        <a:p>
          <a:endParaRPr lang="ru-RU"/>
        </a:p>
      </dgm:t>
    </dgm:pt>
    <dgm:pt modelId="{0EC4E7E4-DEF0-4A92-AC05-C670545EAE28}" type="sibTrans" cxnId="{EEC6A800-A9C5-4FDA-8567-2204F271FB00}">
      <dgm:prSet/>
      <dgm:spPr/>
      <dgm:t>
        <a:bodyPr/>
        <a:lstStyle/>
        <a:p>
          <a:endParaRPr lang="ru-RU"/>
        </a:p>
      </dgm:t>
    </dgm:pt>
    <dgm:pt modelId="{627341BD-5988-4C3E-88DD-276DF106BE10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56F2CF6-F795-4BE4-BEC1-E50095371A2C}" type="parTrans" cxnId="{D306426D-DED6-40C7-B474-579352B2F02A}">
      <dgm:prSet/>
      <dgm:spPr/>
      <dgm:t>
        <a:bodyPr/>
        <a:lstStyle/>
        <a:p>
          <a:endParaRPr lang="ru-RU"/>
        </a:p>
      </dgm:t>
    </dgm:pt>
    <dgm:pt modelId="{4B6DA1D0-ADB0-43EC-8591-3BBBEAF61C03}" type="sibTrans" cxnId="{D306426D-DED6-40C7-B474-579352B2F02A}">
      <dgm:prSet/>
      <dgm:spPr/>
      <dgm:t>
        <a:bodyPr/>
        <a:lstStyle/>
        <a:p>
          <a:endParaRPr lang="ru-RU"/>
        </a:p>
      </dgm:t>
    </dgm:pt>
    <dgm:pt modelId="{0D674EB0-AD72-4739-B3AA-6A2F4A02D45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48211F-D7C7-4835-840B-E3AB0F4D3FDB}" type="sibTrans" cxnId="{C241D118-F0D0-4D2C-915F-A04145E29886}">
      <dgm:prSet/>
      <dgm:spPr/>
      <dgm:t>
        <a:bodyPr/>
        <a:lstStyle/>
        <a:p>
          <a:endParaRPr lang="ru-RU"/>
        </a:p>
      </dgm:t>
    </dgm:pt>
    <dgm:pt modelId="{01726C05-D4C3-4CA6-BA97-05CC234BC75F}" type="parTrans" cxnId="{C241D118-F0D0-4D2C-915F-A04145E29886}">
      <dgm:prSet/>
      <dgm:spPr/>
      <dgm:t>
        <a:bodyPr/>
        <a:lstStyle/>
        <a:p>
          <a:endParaRPr lang="ru-RU"/>
        </a:p>
      </dgm:t>
    </dgm:pt>
    <dgm:pt modelId="{7FD73BC7-8EA1-441A-A110-85F949546451}" type="pres">
      <dgm:prSet presAssocID="{B59B1E1F-DF11-4D5C-964A-496D52ED4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5AE35-DB90-49B2-A448-0B29485E285E}" type="pres">
      <dgm:prSet presAssocID="{A64EE1CA-5895-4E36-8B34-B1A04ECED292}" presName="linNode" presStyleCnt="0"/>
      <dgm:spPr/>
      <dgm:t>
        <a:bodyPr/>
        <a:lstStyle/>
        <a:p>
          <a:endParaRPr lang="ru-RU"/>
        </a:p>
      </dgm:t>
    </dgm:pt>
    <dgm:pt modelId="{3CA06D98-4DCC-4824-8236-9E844393309A}" type="pres">
      <dgm:prSet presAssocID="{A64EE1CA-5895-4E36-8B34-B1A04ECED29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9320-1929-41EC-9DDA-DD4E367B28D3}" type="pres">
      <dgm:prSet presAssocID="{A64EE1CA-5895-4E36-8B34-B1A04ECED292}" presName="descendantText" presStyleLbl="alignAccFollowNode1" presStyleIdx="0" presStyleCnt="3" custScaleX="108331" custScaleY="13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D71F-A6E1-42AA-8D79-20A429F271E7}" type="pres">
      <dgm:prSet presAssocID="{D246F3BB-059E-4C63-9D28-C5E846010EA5}" presName="sp" presStyleCnt="0"/>
      <dgm:spPr/>
      <dgm:t>
        <a:bodyPr/>
        <a:lstStyle/>
        <a:p>
          <a:endParaRPr lang="ru-RU"/>
        </a:p>
      </dgm:t>
    </dgm:pt>
    <dgm:pt modelId="{FAB19CAF-0AE0-4401-B65A-329789382D3A}" type="pres">
      <dgm:prSet presAssocID="{6DC46AA7-4D17-4240-9BBD-72436F7EC762}" presName="linNode" presStyleCnt="0"/>
      <dgm:spPr/>
      <dgm:t>
        <a:bodyPr/>
        <a:lstStyle/>
        <a:p>
          <a:endParaRPr lang="ru-RU"/>
        </a:p>
      </dgm:t>
    </dgm:pt>
    <dgm:pt modelId="{0AF67156-16DE-45D5-AA4C-893DD93F4BE8}" type="pres">
      <dgm:prSet presAssocID="{6DC46AA7-4D17-4240-9BBD-72436F7EC7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EEF7-65C7-4843-9623-4188E268EAD2}" type="pres">
      <dgm:prSet presAssocID="{6DC46AA7-4D17-4240-9BBD-72436F7EC762}" presName="descendantText" presStyleLbl="alignAccFollowNode1" presStyleIdx="1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B557-B71B-47CB-9714-4F3BF60F878C}" type="pres">
      <dgm:prSet presAssocID="{CE9173AB-F98A-4EF5-91EE-C2FA8B8BCF83}" presName="sp" presStyleCnt="0"/>
      <dgm:spPr/>
      <dgm:t>
        <a:bodyPr/>
        <a:lstStyle/>
        <a:p>
          <a:endParaRPr lang="ru-RU"/>
        </a:p>
      </dgm:t>
    </dgm:pt>
    <dgm:pt modelId="{28AA961A-BDC8-4B81-B23D-D8E625ACBD93}" type="pres">
      <dgm:prSet presAssocID="{627341BD-5988-4C3E-88DD-276DF106BE10}" presName="linNode" presStyleCnt="0"/>
      <dgm:spPr/>
      <dgm:t>
        <a:bodyPr/>
        <a:lstStyle/>
        <a:p>
          <a:endParaRPr lang="ru-RU"/>
        </a:p>
      </dgm:t>
    </dgm:pt>
    <dgm:pt modelId="{CA0F0881-76C5-41DC-A9B9-166E5F1753ED}" type="pres">
      <dgm:prSet presAssocID="{627341BD-5988-4C3E-88DD-276DF106BE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D61FF-AE32-4079-AE89-84949A34FF79}" type="pres">
      <dgm:prSet presAssocID="{627341BD-5988-4C3E-88DD-276DF106BE10}" presName="descendantText" presStyleLbl="alignAccFollowNode1" presStyleIdx="2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BA3FC-7FB9-47DB-80B5-3A213B90C085}" type="presOf" srcId="{C96204D8-50C5-4F15-BD8C-843BF6D80249}" destId="{1E23EEF7-65C7-4843-9623-4188E268EAD2}" srcOrd="0" destOrd="0" presId="urn:microsoft.com/office/officeart/2005/8/layout/vList5"/>
    <dgm:cxn modelId="{46FEC240-B394-4A71-9946-9FB849887264}" srcId="{A64EE1CA-5895-4E36-8B34-B1A04ECED292}" destId="{D000E6BB-AA37-4C8C-911D-CCD97A010D83}" srcOrd="0" destOrd="0" parTransId="{91AB0FB9-765A-4E7E-9C15-73C99741E6D7}" sibTransId="{F950EDFA-948C-4610-BA74-B19166D87E03}"/>
    <dgm:cxn modelId="{66C56266-8BDF-43C1-B639-B6BE34377B37}" type="presOf" srcId="{6DC46AA7-4D17-4240-9BBD-72436F7EC762}" destId="{0AF67156-16DE-45D5-AA4C-893DD93F4BE8}" srcOrd="0" destOrd="0" presId="urn:microsoft.com/office/officeart/2005/8/layout/vList5"/>
    <dgm:cxn modelId="{4BE012B6-64B4-47DE-905F-62FAC70C4D08}" srcId="{A64EE1CA-5895-4E36-8B34-B1A04ECED292}" destId="{7BB8BDF3-8C80-47B7-9A74-722E327BB8D5}" srcOrd="1" destOrd="0" parTransId="{E27F127A-8175-478D-94FD-6D7BFBF55476}" sibTransId="{01C53C71-4B8F-4BD4-9D7A-E0895D37B7F1}"/>
    <dgm:cxn modelId="{EEC6A800-A9C5-4FDA-8567-2204F271FB00}" srcId="{6DC46AA7-4D17-4240-9BBD-72436F7EC762}" destId="{C96204D8-50C5-4F15-BD8C-843BF6D80249}" srcOrd="0" destOrd="0" parTransId="{F93E1D6E-137A-482F-9F9E-6D790BFF5E37}" sibTransId="{0EC4E7E4-DEF0-4A92-AC05-C670545EAE28}"/>
    <dgm:cxn modelId="{B492BCB1-425A-4939-BE33-CFA547843B47}" type="presOf" srcId="{D000E6BB-AA37-4C8C-911D-CCD97A010D83}" destId="{B10F9320-1929-41EC-9DDA-DD4E367B28D3}" srcOrd="0" destOrd="0" presId="urn:microsoft.com/office/officeart/2005/8/layout/vList5"/>
    <dgm:cxn modelId="{DDAAE770-EB45-437A-8E47-B28CAE7BE900}" type="presOf" srcId="{627341BD-5988-4C3E-88DD-276DF106BE10}" destId="{CA0F0881-76C5-41DC-A9B9-166E5F1753ED}" srcOrd="0" destOrd="0" presId="urn:microsoft.com/office/officeart/2005/8/layout/vList5"/>
    <dgm:cxn modelId="{1125A3FF-1BF2-418C-9AEB-351944DA9D6A}" type="presOf" srcId="{B59B1E1F-DF11-4D5C-964A-496D52ED4D2E}" destId="{7FD73BC7-8EA1-441A-A110-85F949546451}" srcOrd="0" destOrd="0" presId="urn:microsoft.com/office/officeart/2005/8/layout/vList5"/>
    <dgm:cxn modelId="{D306426D-DED6-40C7-B474-579352B2F02A}" srcId="{B59B1E1F-DF11-4D5C-964A-496D52ED4D2E}" destId="{627341BD-5988-4C3E-88DD-276DF106BE10}" srcOrd="2" destOrd="0" parTransId="{556F2CF6-F795-4BE4-BEC1-E50095371A2C}" sibTransId="{4B6DA1D0-ADB0-43EC-8591-3BBBEAF61C03}"/>
    <dgm:cxn modelId="{93489086-881C-48A1-A3D3-E172906BE49B}" type="presOf" srcId="{0D674EB0-AD72-4739-B3AA-6A2F4A02D455}" destId="{186D61FF-AE32-4079-AE89-84949A34FF79}" srcOrd="0" destOrd="0" presId="urn:microsoft.com/office/officeart/2005/8/layout/vList5"/>
    <dgm:cxn modelId="{C241D118-F0D0-4D2C-915F-A04145E29886}" srcId="{627341BD-5988-4C3E-88DD-276DF106BE10}" destId="{0D674EB0-AD72-4739-B3AA-6A2F4A02D455}" srcOrd="0" destOrd="0" parTransId="{01726C05-D4C3-4CA6-BA97-05CC234BC75F}" sibTransId="{FD48211F-D7C7-4835-840B-E3AB0F4D3FDB}"/>
    <dgm:cxn modelId="{259B051A-8B43-4C70-8B18-3FE1852648C0}" srcId="{B59B1E1F-DF11-4D5C-964A-496D52ED4D2E}" destId="{A64EE1CA-5895-4E36-8B34-B1A04ECED292}" srcOrd="0" destOrd="0" parTransId="{D1F1E748-537E-4178-A5F4-E634696A064D}" sibTransId="{D246F3BB-059E-4C63-9D28-C5E846010EA5}"/>
    <dgm:cxn modelId="{CD7E5231-63EF-4E0D-9FBB-C56339FE39E9}" type="presOf" srcId="{7BB8BDF3-8C80-47B7-9A74-722E327BB8D5}" destId="{B10F9320-1929-41EC-9DDA-DD4E367B28D3}" srcOrd="0" destOrd="1" presId="urn:microsoft.com/office/officeart/2005/8/layout/vList5"/>
    <dgm:cxn modelId="{4840C340-CF38-4726-B530-C210D51BF991}" srcId="{B59B1E1F-DF11-4D5C-964A-496D52ED4D2E}" destId="{6DC46AA7-4D17-4240-9BBD-72436F7EC762}" srcOrd="1" destOrd="0" parTransId="{68EBBD02-9340-4E5E-96D3-EDD748AA3813}" sibTransId="{CE9173AB-F98A-4EF5-91EE-C2FA8B8BCF83}"/>
    <dgm:cxn modelId="{0C54E252-53A4-4CFF-A5C2-15B81672757D}" type="presOf" srcId="{A64EE1CA-5895-4E36-8B34-B1A04ECED292}" destId="{3CA06D98-4DCC-4824-8236-9E844393309A}" srcOrd="0" destOrd="0" presId="urn:microsoft.com/office/officeart/2005/8/layout/vList5"/>
    <dgm:cxn modelId="{593E5E39-E9FB-480D-9253-2EAFBC1E2D4E}" type="presParOf" srcId="{7FD73BC7-8EA1-441A-A110-85F949546451}" destId="{9E45AE35-DB90-49B2-A448-0B29485E285E}" srcOrd="0" destOrd="0" presId="urn:microsoft.com/office/officeart/2005/8/layout/vList5"/>
    <dgm:cxn modelId="{351041D1-8EFF-4620-88F5-B8781D430E9C}" type="presParOf" srcId="{9E45AE35-DB90-49B2-A448-0B29485E285E}" destId="{3CA06D98-4DCC-4824-8236-9E844393309A}" srcOrd="0" destOrd="0" presId="urn:microsoft.com/office/officeart/2005/8/layout/vList5"/>
    <dgm:cxn modelId="{2BDA6F91-6F46-4F81-BD2B-8BEE05BA9F57}" type="presParOf" srcId="{9E45AE35-DB90-49B2-A448-0B29485E285E}" destId="{B10F9320-1929-41EC-9DDA-DD4E367B28D3}" srcOrd="1" destOrd="0" presId="urn:microsoft.com/office/officeart/2005/8/layout/vList5"/>
    <dgm:cxn modelId="{34E51747-7C7C-4989-9A76-AA33A8C81A22}" type="presParOf" srcId="{7FD73BC7-8EA1-441A-A110-85F949546451}" destId="{4209D71F-A6E1-42AA-8D79-20A429F271E7}" srcOrd="1" destOrd="0" presId="urn:microsoft.com/office/officeart/2005/8/layout/vList5"/>
    <dgm:cxn modelId="{C01E2925-3FF1-4C28-A744-E383B72F3C95}" type="presParOf" srcId="{7FD73BC7-8EA1-441A-A110-85F949546451}" destId="{FAB19CAF-0AE0-4401-B65A-329789382D3A}" srcOrd="2" destOrd="0" presId="urn:microsoft.com/office/officeart/2005/8/layout/vList5"/>
    <dgm:cxn modelId="{E1DCC111-AFCD-4026-BE21-75F72D811E7C}" type="presParOf" srcId="{FAB19CAF-0AE0-4401-B65A-329789382D3A}" destId="{0AF67156-16DE-45D5-AA4C-893DD93F4BE8}" srcOrd="0" destOrd="0" presId="urn:microsoft.com/office/officeart/2005/8/layout/vList5"/>
    <dgm:cxn modelId="{F5C61B07-B9D1-4FA0-BD68-A432652D4E3A}" type="presParOf" srcId="{FAB19CAF-0AE0-4401-B65A-329789382D3A}" destId="{1E23EEF7-65C7-4843-9623-4188E268EAD2}" srcOrd="1" destOrd="0" presId="urn:microsoft.com/office/officeart/2005/8/layout/vList5"/>
    <dgm:cxn modelId="{BDD53507-06A8-4D37-889D-2DD7BE23B739}" type="presParOf" srcId="{7FD73BC7-8EA1-441A-A110-85F949546451}" destId="{5A51B557-B71B-47CB-9714-4F3BF60F878C}" srcOrd="3" destOrd="0" presId="urn:microsoft.com/office/officeart/2005/8/layout/vList5"/>
    <dgm:cxn modelId="{821BE604-E437-441A-B9B9-BB8A6A8CDAB0}" type="presParOf" srcId="{7FD73BC7-8EA1-441A-A110-85F949546451}" destId="{28AA961A-BDC8-4B81-B23D-D8E625ACBD93}" srcOrd="4" destOrd="0" presId="urn:microsoft.com/office/officeart/2005/8/layout/vList5"/>
    <dgm:cxn modelId="{B006ABE9-EC55-4930-A617-ADB042DAACC4}" type="presParOf" srcId="{28AA961A-BDC8-4B81-B23D-D8E625ACBD93}" destId="{CA0F0881-76C5-41DC-A9B9-166E5F1753ED}" srcOrd="0" destOrd="0" presId="urn:microsoft.com/office/officeart/2005/8/layout/vList5"/>
    <dgm:cxn modelId="{7E0A969D-8E53-4D54-9D53-E2748C29F225}" type="presParOf" srcId="{28AA961A-BDC8-4B81-B23D-D8E625ACBD93}" destId="{186D61FF-AE32-4079-AE89-84949A34FF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5036A-2359-4B1B-8C4D-2926F21A51F2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2E9688C-170F-4569-8548-EE752BFAE2E4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Собеседник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BC51E63-3E5E-49FD-988A-012ABCF6210E}" type="parTrans" cxnId="{76AADEBC-29B5-49F0-AD89-5F4DC4B0FF16}">
      <dgm:prSet/>
      <dgm:spPr/>
      <dgm:t>
        <a:bodyPr/>
        <a:lstStyle/>
        <a:p>
          <a:endParaRPr lang="ru-RU"/>
        </a:p>
      </dgm:t>
    </dgm:pt>
    <dgm:pt modelId="{B09A828C-4E74-4F70-9DDB-5DEC857DC359}" type="sibTrans" cxnId="{76AADEBC-29B5-49F0-AD89-5F4DC4B0FF16}">
      <dgm:prSet/>
      <dgm:spPr/>
      <dgm:t>
        <a:bodyPr/>
        <a:lstStyle/>
        <a:p>
          <a:endParaRPr lang="ru-RU"/>
        </a:p>
      </dgm:t>
    </dgm:pt>
    <dgm:pt modelId="{EFF3B78D-A0C5-4142-A6A8-77DD6E2A70D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23F3F0F-2D7F-4208-BA06-7C189BEB03BE}" type="parTrans" cxnId="{F768EE71-DCEC-42C6-8EAC-477FEC5E8B42}">
      <dgm:prSet/>
      <dgm:spPr/>
      <dgm:t>
        <a:bodyPr/>
        <a:lstStyle/>
        <a:p>
          <a:endParaRPr lang="ru-RU"/>
        </a:p>
      </dgm:t>
    </dgm:pt>
    <dgm:pt modelId="{33BC0DAF-AA6F-4A87-A5DC-7DD62214E405}" type="sibTrans" cxnId="{F768EE71-DCEC-42C6-8EAC-477FEC5E8B42}">
      <dgm:prSet/>
      <dgm:spPr/>
      <dgm:t>
        <a:bodyPr/>
        <a:lstStyle/>
        <a:p>
          <a:endParaRPr lang="ru-RU"/>
        </a:p>
      </dgm:t>
    </dgm:pt>
    <dgm:pt modelId="{8A03AE7C-43C1-4224-BC0E-BA0BBF8358B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КИМ ИС (для собеседника и участников ИС)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0B92398-DE9C-4787-A7D2-CB4C98B8CB02}" type="parTrans" cxnId="{D1BD89A4-6DD7-48EB-9D46-2345C3AD4098}">
      <dgm:prSet/>
      <dgm:spPr/>
      <dgm:t>
        <a:bodyPr/>
        <a:lstStyle/>
        <a:p>
          <a:endParaRPr lang="ru-RU"/>
        </a:p>
      </dgm:t>
    </dgm:pt>
    <dgm:pt modelId="{DB90BC16-78B5-4D54-8F94-F8FBBB2CCAB3}" type="sibTrans" cxnId="{D1BD89A4-6DD7-48EB-9D46-2345C3AD4098}">
      <dgm:prSet/>
      <dgm:spPr/>
      <dgm:t>
        <a:bodyPr/>
        <a:lstStyle/>
        <a:p>
          <a:endParaRPr lang="ru-RU"/>
        </a:p>
      </dgm:t>
    </dgm:pt>
    <dgm:pt modelId="{2CBD073C-75A2-4C9D-A1F4-1D7E22C2EE9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участников ИС, зачитываемая собеседником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33424D-778C-42A6-A461-96A64DE14E76}" type="parTrans" cxnId="{C7A21372-6668-403E-90D3-F8907C13F350}">
      <dgm:prSet/>
      <dgm:spPr/>
      <dgm:t>
        <a:bodyPr/>
        <a:lstStyle/>
        <a:p>
          <a:endParaRPr lang="ru-RU"/>
        </a:p>
      </dgm:t>
    </dgm:pt>
    <dgm:pt modelId="{269270AE-3F6B-41BE-A6FA-299EB2AF7C33}" type="sibTrans" cxnId="{C7A21372-6668-403E-90D3-F8907C13F350}">
      <dgm:prSet/>
      <dgm:spPr/>
      <dgm:t>
        <a:bodyPr/>
        <a:lstStyle/>
        <a:p>
          <a:endParaRPr lang="ru-RU"/>
        </a:p>
      </dgm:t>
    </dgm:pt>
    <dgm:pt modelId="{86BD5289-ABC9-4C18-A187-EBF577F60E54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D1D86261-2CDB-4373-833D-DA2C0C8FB0E0}" type="parTrans" cxnId="{915F2997-DD3C-40C1-85B6-AC8CCA3A1BD1}">
      <dgm:prSet/>
      <dgm:spPr/>
      <dgm:t>
        <a:bodyPr/>
        <a:lstStyle/>
        <a:p>
          <a:endParaRPr lang="ru-RU"/>
        </a:p>
      </dgm:t>
    </dgm:pt>
    <dgm:pt modelId="{BD6F3FB9-B1A3-48F0-8579-24009C46AA86}" type="sibTrans" cxnId="{915F2997-DD3C-40C1-85B6-AC8CCA3A1BD1}">
      <dgm:prSet/>
      <dgm:spPr/>
      <dgm:t>
        <a:bodyPr/>
        <a:lstStyle/>
        <a:p>
          <a:endParaRPr lang="ru-RU"/>
        </a:p>
      </dgm:t>
    </dgm:pt>
    <dgm:pt modelId="{A92918BB-281D-4A11-8035-A67D7869CB3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D117E824-19D7-4BF5-8575-7684E0FC577B}" type="parTrans" cxnId="{F269B2C5-74C3-4A6D-8D5E-3CDB328FF7D2}">
      <dgm:prSet/>
      <dgm:spPr/>
      <dgm:t>
        <a:bodyPr/>
        <a:lstStyle/>
        <a:p>
          <a:endParaRPr lang="ru-RU"/>
        </a:p>
      </dgm:t>
    </dgm:pt>
    <dgm:pt modelId="{3EEAF34D-BD96-4167-AE9F-5B59A9F24F24}" type="sibTrans" cxnId="{F269B2C5-74C3-4A6D-8D5E-3CDB328FF7D2}">
      <dgm:prSet/>
      <dgm:spPr/>
      <dgm:t>
        <a:bodyPr/>
        <a:lstStyle/>
        <a:p>
          <a:endParaRPr lang="ru-RU"/>
        </a:p>
      </dgm:t>
    </dgm:pt>
    <dgm:pt modelId="{E043CE2F-9899-4AA9-B678-516971B66046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CEB2E575-3140-4815-82FA-A342A7576117}" type="parTrans" cxnId="{4F296456-9781-405C-AE45-B159D8A575B6}">
      <dgm:prSet/>
      <dgm:spPr/>
      <dgm:t>
        <a:bodyPr/>
        <a:lstStyle/>
        <a:p>
          <a:endParaRPr lang="ru-RU"/>
        </a:p>
      </dgm:t>
    </dgm:pt>
    <dgm:pt modelId="{B28A52B2-264A-44F8-9686-BB38C2DE9504}" type="sibTrans" cxnId="{4F296456-9781-405C-AE45-B159D8A575B6}">
      <dgm:prSet/>
      <dgm:spPr/>
      <dgm:t>
        <a:bodyPr/>
        <a:lstStyle/>
        <a:p>
          <a:endParaRPr lang="ru-RU"/>
        </a:p>
      </dgm:t>
    </dgm:pt>
    <dgm:pt modelId="{1BA2FECD-058A-4215-AEF0-8CDEB2665D56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C5F34AB-9B35-4A7B-AA2E-8BC97F5FB983}" type="parTrans" cxnId="{B1DE1C4C-0AEE-43AF-B067-FB375FF788B9}">
      <dgm:prSet/>
      <dgm:spPr/>
      <dgm:t>
        <a:bodyPr/>
        <a:lstStyle/>
        <a:p>
          <a:endParaRPr lang="ru-RU"/>
        </a:p>
      </dgm:t>
    </dgm:pt>
    <dgm:pt modelId="{064CE338-4C4F-4E12-947E-45EADDAAF872}" type="sibTrans" cxnId="{B1DE1C4C-0AEE-43AF-B067-FB375FF788B9}">
      <dgm:prSet/>
      <dgm:spPr/>
      <dgm:t>
        <a:bodyPr/>
        <a:lstStyle/>
        <a:p>
          <a:endParaRPr lang="ru-RU"/>
        </a:p>
      </dgm:t>
    </dgm:pt>
    <dgm:pt modelId="{866BA73B-8EC3-46D8-A991-21C3EAC0B0C8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8269625-9063-439F-B523-190AB3823A72}" type="parTrans" cxnId="{B5CA1F82-46AD-4602-85AB-5586C38922BB}">
      <dgm:prSet/>
      <dgm:spPr/>
      <dgm:t>
        <a:bodyPr/>
        <a:lstStyle/>
        <a:p>
          <a:endParaRPr lang="ru-RU"/>
        </a:p>
      </dgm:t>
    </dgm:pt>
    <dgm:pt modelId="{D278A477-9C94-42C4-B6EE-199E4FA4081C}" type="sibTrans" cxnId="{B5CA1F82-46AD-4602-85AB-5586C38922BB}">
      <dgm:prSet/>
      <dgm:spPr/>
      <dgm:t>
        <a:bodyPr/>
        <a:lstStyle/>
        <a:p>
          <a:endParaRPr lang="ru-RU"/>
        </a:p>
      </dgm:t>
    </dgm:pt>
    <dgm:pt modelId="{6ABD0212-C571-4FAC-9292-37FD472D542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критерии оценивания выполнения заданий ИС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485CCEAC-0E28-4ECF-AC3F-82E022D1387A}" type="parTrans" cxnId="{03E42456-AC41-401E-9A38-E237A40D8737}">
      <dgm:prSet/>
      <dgm:spPr/>
      <dgm:t>
        <a:bodyPr/>
        <a:lstStyle/>
        <a:p>
          <a:endParaRPr lang="ru-RU"/>
        </a:p>
      </dgm:t>
    </dgm:pt>
    <dgm:pt modelId="{E60FF801-BAF3-45E8-A85E-CB7A8E082CDD}" type="sibTrans" cxnId="{03E42456-AC41-401E-9A38-E237A40D8737}">
      <dgm:prSet/>
      <dgm:spPr/>
      <dgm:t>
        <a:bodyPr/>
        <a:lstStyle/>
        <a:p>
          <a:endParaRPr lang="ru-RU"/>
        </a:p>
      </dgm:t>
    </dgm:pt>
    <dgm:pt modelId="{554B9DB6-3E86-4876-A1F2-B2FB613C5E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комплект карточек 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63DC3AA-2EF6-42F2-B86B-03E4A92B723A}" type="parTrans" cxnId="{D697651E-A08F-4BE4-B09D-9FC380B04A10}">
      <dgm:prSet/>
      <dgm:spPr/>
      <dgm:t>
        <a:bodyPr/>
        <a:lstStyle/>
        <a:p>
          <a:endParaRPr lang="ru-RU"/>
        </a:p>
      </dgm:t>
    </dgm:pt>
    <dgm:pt modelId="{51DAFBE3-1C6F-4842-B809-A1689BF8CF32}" type="sibTrans" cxnId="{D697651E-A08F-4BE4-B09D-9FC380B04A10}">
      <dgm:prSet/>
      <dgm:spPr/>
      <dgm:t>
        <a:bodyPr/>
        <a:lstStyle/>
        <a:p>
          <a:endParaRPr lang="ru-RU"/>
        </a:p>
      </dgm:t>
    </dgm:pt>
    <dgm:pt modelId="{2892599B-E36C-49D3-976D-A70344E9940B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D382E8B8-1FDB-4F11-9E7A-E4BA50540C8A}" type="parTrans" cxnId="{4FD339FD-19F9-4424-B8B7-ACC80E5E41D4}">
      <dgm:prSet/>
      <dgm:spPr/>
      <dgm:t>
        <a:bodyPr/>
        <a:lstStyle/>
        <a:p>
          <a:endParaRPr lang="ru-RU"/>
        </a:p>
      </dgm:t>
    </dgm:pt>
    <dgm:pt modelId="{BB8F2BF0-0C5A-40B5-8B1E-06F5C0748DB7}" type="sibTrans" cxnId="{4FD339FD-19F9-4424-B8B7-ACC80E5E41D4}">
      <dgm:prSet/>
      <dgm:spPr/>
      <dgm:t>
        <a:bodyPr/>
        <a:lstStyle/>
        <a:p>
          <a:endParaRPr lang="ru-RU"/>
        </a:p>
      </dgm:t>
    </dgm:pt>
    <dgm:pt modelId="{81FC6C2B-265B-4869-ADAD-41E9BCA55B1A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 (при наличии)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F5F6D94-4DA6-41D1-9FF6-FDEDE5551476}" type="parTrans" cxnId="{B926C3B9-AC8E-49F1-84B1-B753D3D9AB85}">
      <dgm:prSet/>
      <dgm:spPr/>
      <dgm:t>
        <a:bodyPr/>
        <a:lstStyle/>
        <a:p>
          <a:endParaRPr lang="ru-RU"/>
        </a:p>
      </dgm:t>
    </dgm:pt>
    <dgm:pt modelId="{8C487DA3-9511-4347-9C01-83EB52B4E23B}" type="sibTrans" cxnId="{B926C3B9-AC8E-49F1-84B1-B753D3D9AB85}">
      <dgm:prSet/>
      <dgm:spPr/>
      <dgm:t>
        <a:bodyPr/>
        <a:lstStyle/>
        <a:p>
          <a:endParaRPr lang="ru-RU"/>
        </a:p>
      </dgm:t>
    </dgm:pt>
    <dgm:pt modelId="{33457361-43F9-4023-924B-D16BCCEBDD8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 (при наличии)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586F0EF-C04B-4CC0-842E-21902E7EF7B8}" type="parTrans" cxnId="{E1C438E3-F9CA-41E2-B17B-DA79869DCA49}">
      <dgm:prSet/>
      <dgm:spPr/>
      <dgm:t>
        <a:bodyPr/>
        <a:lstStyle/>
        <a:p>
          <a:endParaRPr lang="ru-RU"/>
        </a:p>
      </dgm:t>
    </dgm:pt>
    <dgm:pt modelId="{58E9EDCE-24EB-4349-A281-A254006BB77E}" type="sibTrans" cxnId="{E1C438E3-F9CA-41E2-B17B-DA79869DCA49}">
      <dgm:prSet/>
      <dgm:spPr/>
      <dgm:t>
        <a:bodyPr/>
        <a:lstStyle/>
        <a:p>
          <a:endParaRPr lang="ru-RU"/>
        </a:p>
      </dgm:t>
    </dgm:pt>
    <dgm:pt modelId="{8092E7A3-948D-4223-8C93-21DEC5EF2CD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листы бумаги для письменных ответов участников и черновиков (при необходимости)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760F542-4E58-47F6-B0D2-535D6EAAB013}" type="parTrans" cxnId="{D4E6A342-BBB4-4ECD-BF84-183251C7CA37}">
      <dgm:prSet/>
      <dgm:spPr/>
      <dgm:t>
        <a:bodyPr/>
        <a:lstStyle/>
        <a:p>
          <a:endParaRPr lang="ru-RU"/>
        </a:p>
      </dgm:t>
    </dgm:pt>
    <dgm:pt modelId="{93237105-E487-4CC4-AB47-48A806297D31}" type="sibTrans" cxnId="{D4E6A342-BBB4-4ECD-BF84-183251C7CA37}">
      <dgm:prSet/>
      <dgm:spPr/>
      <dgm:t>
        <a:bodyPr/>
        <a:lstStyle/>
        <a:p>
          <a:endParaRPr lang="ru-RU"/>
        </a:p>
      </dgm:t>
    </dgm:pt>
    <dgm:pt modelId="{2ACD7FF7-B4C4-40C0-8ACF-BDE84C8F188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03E400-4052-4AA4-81F8-6DD540D6B3F2}" type="parTrans" cxnId="{3723B3E2-D044-4E11-BF23-EE3B49F6719B}">
      <dgm:prSet/>
      <dgm:spPr/>
      <dgm:t>
        <a:bodyPr/>
        <a:lstStyle/>
        <a:p>
          <a:endParaRPr lang="ru-RU"/>
        </a:p>
      </dgm:t>
    </dgm:pt>
    <dgm:pt modelId="{4F2F9CDB-6817-4F9D-8CED-A80BAD727AB5}" type="sibTrans" cxnId="{3723B3E2-D044-4E11-BF23-EE3B49F6719B}">
      <dgm:prSet/>
      <dgm:spPr/>
      <dgm:t>
        <a:bodyPr/>
        <a:lstStyle/>
        <a:p>
          <a:endParaRPr lang="ru-RU"/>
        </a:p>
      </dgm:t>
    </dgm:pt>
    <dgm:pt modelId="{EACA098B-59E2-45F0-B26F-EEDE8B26089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6A3C217-82B0-4061-AA4E-C01D8878899E}" type="parTrans" cxnId="{AC6E241E-D7BB-44F9-9CC0-8E33795D8054}">
      <dgm:prSet/>
      <dgm:spPr/>
      <dgm:t>
        <a:bodyPr/>
        <a:lstStyle/>
        <a:p>
          <a:endParaRPr lang="ru-RU"/>
        </a:p>
      </dgm:t>
    </dgm:pt>
    <dgm:pt modelId="{33948EB2-C0B6-43B4-8064-7CB9D740A96D}" type="sibTrans" cxnId="{AC6E241E-D7BB-44F9-9CC0-8E33795D8054}">
      <dgm:prSet/>
      <dgm:spPr/>
      <dgm:t>
        <a:bodyPr/>
        <a:lstStyle/>
        <a:p>
          <a:endParaRPr lang="ru-RU"/>
        </a:p>
      </dgm:t>
    </dgm:pt>
    <dgm:pt modelId="{BDF22BEF-7239-4560-91EC-F329AE61D63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2F8B7E2-13EA-4BE3-BB21-1E3EDE35C776}" type="parTrans" cxnId="{A363E245-80CF-4857-BBE5-FFA962FF1B47}">
      <dgm:prSet/>
      <dgm:spPr/>
      <dgm:t>
        <a:bodyPr/>
        <a:lstStyle/>
        <a:p>
          <a:endParaRPr lang="ru-RU"/>
        </a:p>
      </dgm:t>
    </dgm:pt>
    <dgm:pt modelId="{C95BA36A-F5ED-4693-BB78-91106E6BB4E0}" type="sibTrans" cxnId="{A363E245-80CF-4857-BBE5-FFA962FF1B47}">
      <dgm:prSet/>
      <dgm:spPr/>
      <dgm:t>
        <a:bodyPr/>
        <a:lstStyle/>
        <a:p>
          <a:endParaRPr lang="ru-RU"/>
        </a:p>
      </dgm:t>
    </dgm:pt>
    <dgm:pt modelId="{7DD7FEE2-DE08-4C56-9B61-8785B957F12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8FC54B2A-B410-485D-BDEB-5E1ACB30A264}" type="parTrans" cxnId="{E99BF024-67F5-4D0B-B8A1-B9C1AEEFF418}">
      <dgm:prSet/>
      <dgm:spPr/>
      <dgm:t>
        <a:bodyPr/>
        <a:lstStyle/>
        <a:p>
          <a:endParaRPr lang="ru-RU"/>
        </a:p>
      </dgm:t>
    </dgm:pt>
    <dgm:pt modelId="{B1F6ED57-1FC4-451F-A9F2-2518D9D4D856}" type="sibTrans" cxnId="{E99BF024-67F5-4D0B-B8A1-B9C1AEEFF418}">
      <dgm:prSet/>
      <dgm:spPr/>
      <dgm:t>
        <a:bodyPr/>
        <a:lstStyle/>
        <a:p>
          <a:endParaRPr lang="ru-RU"/>
        </a:p>
      </dgm:t>
    </dgm:pt>
    <dgm:pt modelId="{776E202A-9ABE-449A-8809-245A7FEB261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647DADE-5E6B-4957-91CF-8C4E2AC709F7}" type="parTrans" cxnId="{01DD48E5-9FA4-42AE-A897-024BBC6A734E}">
      <dgm:prSet/>
      <dgm:spPr/>
      <dgm:t>
        <a:bodyPr/>
        <a:lstStyle/>
        <a:p>
          <a:endParaRPr lang="ru-RU"/>
        </a:p>
      </dgm:t>
    </dgm:pt>
    <dgm:pt modelId="{9C166934-7B54-41F0-BAE6-432DEFB5AA6F}" type="sibTrans" cxnId="{01DD48E5-9FA4-42AE-A897-024BBC6A734E}">
      <dgm:prSet/>
      <dgm:spPr/>
      <dgm:t>
        <a:bodyPr/>
        <a:lstStyle/>
        <a:p>
          <a:endParaRPr lang="ru-RU"/>
        </a:p>
      </dgm:t>
    </dgm:pt>
    <dgm:pt modelId="{71CDB87D-B352-42E1-B71A-6E42523EB47A}" type="pres">
      <dgm:prSet presAssocID="{F185036A-2359-4B1B-8C4D-2926F21A51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899DE-522A-4348-9FBE-8B05F840B640}" type="pres">
      <dgm:prSet presAssocID="{A2E9688C-170F-4569-8548-EE752BFAE2E4}" presName="composite" presStyleCnt="0"/>
      <dgm:spPr/>
      <dgm:t>
        <a:bodyPr/>
        <a:lstStyle/>
        <a:p>
          <a:endParaRPr lang="ru-RU"/>
        </a:p>
      </dgm:t>
    </dgm:pt>
    <dgm:pt modelId="{5B98548E-8EE4-4F74-9971-8F0F2FBD461E}" type="pres">
      <dgm:prSet presAssocID="{A2E9688C-170F-4569-8548-EE752BFAE2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A3727-5646-43DB-880E-E3F4AE83C1CF}" type="pres">
      <dgm:prSet presAssocID="{A2E9688C-170F-4569-8548-EE752BFAE2E4}" presName="descendantText" presStyleLbl="alignAcc1" presStyleIdx="0" presStyleCnt="3" custScaleY="15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6805-B38D-4B3C-8E53-DCAC23A77ED5}" type="pres">
      <dgm:prSet presAssocID="{B09A828C-4E74-4F70-9DDB-5DEC857DC359}" presName="sp" presStyleCnt="0"/>
      <dgm:spPr/>
      <dgm:t>
        <a:bodyPr/>
        <a:lstStyle/>
        <a:p>
          <a:endParaRPr lang="ru-RU"/>
        </a:p>
      </dgm:t>
    </dgm:pt>
    <dgm:pt modelId="{D320D65D-6227-4468-9D94-150605A9AF9C}" type="pres">
      <dgm:prSet presAssocID="{86BD5289-ABC9-4C18-A187-EBF577F60E54}" presName="composite" presStyleCnt="0"/>
      <dgm:spPr/>
      <dgm:t>
        <a:bodyPr/>
        <a:lstStyle/>
        <a:p>
          <a:endParaRPr lang="ru-RU"/>
        </a:p>
      </dgm:t>
    </dgm:pt>
    <dgm:pt modelId="{32ED3292-CEBC-4E78-A1A8-537395D70B81}" type="pres">
      <dgm:prSet presAssocID="{86BD5289-ABC9-4C18-A187-EBF577F60E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64-92DF-4C08-8AAB-8136570F4ACE}" type="pres">
      <dgm:prSet presAssocID="{86BD5289-ABC9-4C18-A187-EBF577F60E54}" presName="descendantText" presStyleLbl="alignAcc1" presStyleIdx="1" presStyleCnt="3" custScaleY="12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E2FE-2B02-434F-BDD5-70BBC5FFDCC9}" type="pres">
      <dgm:prSet presAssocID="{BD6F3FB9-B1A3-48F0-8579-24009C46AA86}" presName="sp" presStyleCnt="0"/>
      <dgm:spPr/>
      <dgm:t>
        <a:bodyPr/>
        <a:lstStyle/>
        <a:p>
          <a:endParaRPr lang="ru-RU"/>
        </a:p>
      </dgm:t>
    </dgm:pt>
    <dgm:pt modelId="{772C9BB4-94C6-4FCC-8A1B-59D81D573E7A}" type="pres">
      <dgm:prSet presAssocID="{1BA2FECD-058A-4215-AEF0-8CDEB2665D56}" presName="composite" presStyleCnt="0"/>
      <dgm:spPr/>
      <dgm:t>
        <a:bodyPr/>
        <a:lstStyle/>
        <a:p>
          <a:endParaRPr lang="ru-RU"/>
        </a:p>
      </dgm:t>
    </dgm:pt>
    <dgm:pt modelId="{9ED89308-C7D1-4E87-8BA7-2A47756BBA23}" type="pres">
      <dgm:prSet presAssocID="{1BA2FECD-058A-4215-AEF0-8CDEB2665D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CAE5-5F85-4FA3-B9C8-A2120197945E}" type="pres">
      <dgm:prSet presAssocID="{1BA2FECD-058A-4215-AEF0-8CDEB2665D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D89A4-6DD7-48EB-9D46-2345C3AD4098}" srcId="{A2E9688C-170F-4569-8548-EE752BFAE2E4}" destId="{8A03AE7C-43C1-4224-BC0E-BA0BBF8358BC}" srcOrd="3" destOrd="0" parTransId="{B0B92398-DE9C-4787-A7D2-CB4C98B8CB02}" sibTransId="{DB90BC16-78B5-4D54-8F94-F8FBBB2CCAB3}"/>
    <dgm:cxn modelId="{3723B3E2-D044-4E11-BF23-EE3B49F6719B}" srcId="{A2E9688C-170F-4569-8548-EE752BFAE2E4}" destId="{2ACD7FF7-B4C4-40C0-8ACF-BDE84C8F1885}" srcOrd="2" destOrd="0" parTransId="{7003E400-4052-4AA4-81F8-6DD540D6B3F2}" sibTransId="{4F2F9CDB-6817-4F9D-8CED-A80BAD727AB5}"/>
    <dgm:cxn modelId="{B5CA1F82-46AD-4602-85AB-5586C38922BB}" srcId="{1BA2FECD-058A-4215-AEF0-8CDEB2665D56}" destId="{866BA73B-8EC3-46D8-A991-21C3EAC0B0C8}" srcOrd="0" destOrd="0" parTransId="{58269625-9063-439F-B523-190AB3823A72}" sibTransId="{D278A477-9C94-42C4-B6EE-199E4FA4081C}"/>
    <dgm:cxn modelId="{B1DE1C4C-0AEE-43AF-B067-FB375FF788B9}" srcId="{F185036A-2359-4B1B-8C4D-2926F21A51F2}" destId="{1BA2FECD-058A-4215-AEF0-8CDEB2665D56}" srcOrd="2" destOrd="0" parTransId="{8C5F34AB-9B35-4A7B-AA2E-8BC97F5FB983}" sibTransId="{064CE338-4C4F-4E12-947E-45EADDAAF872}"/>
    <dgm:cxn modelId="{4F296456-9781-405C-AE45-B159D8A575B6}" srcId="{86BD5289-ABC9-4C18-A187-EBF577F60E54}" destId="{E043CE2F-9899-4AA9-B678-516971B66046}" srcOrd="3" destOrd="0" parTransId="{CEB2E575-3140-4815-82FA-A342A7576117}" sibTransId="{B28A52B2-264A-44F8-9686-BB38C2DE9504}"/>
    <dgm:cxn modelId="{03E42456-AC41-401E-9A38-E237A40D8737}" srcId="{86BD5289-ABC9-4C18-A187-EBF577F60E54}" destId="{6ABD0212-C571-4FAC-9292-37FD472D5429}" srcOrd="1" destOrd="0" parTransId="{485CCEAC-0E28-4ECF-AC3F-82E022D1387A}" sibTransId="{E60FF801-BAF3-45E8-A85E-CB7A8E082CDD}"/>
    <dgm:cxn modelId="{DA9FB14F-4466-41B9-A40A-A9C200A9AD84}" type="presOf" srcId="{2CBD073C-75A2-4C9D-A1F4-1D7E22C2EE96}" destId="{201A3727-5646-43DB-880E-E3F4AE83C1CF}" srcOrd="0" destOrd="6" presId="urn:microsoft.com/office/officeart/2005/8/layout/chevron2"/>
    <dgm:cxn modelId="{EC0A5AAB-45F3-4750-BF3D-8D0F21F9B684}" type="presOf" srcId="{A2E9688C-170F-4569-8548-EE752BFAE2E4}" destId="{5B98548E-8EE4-4F74-9971-8F0F2FBD461E}" srcOrd="0" destOrd="0" presId="urn:microsoft.com/office/officeart/2005/8/layout/chevron2"/>
    <dgm:cxn modelId="{50F96550-B93C-4005-BB88-97667D4DAADE}" type="presOf" srcId="{F185036A-2359-4B1B-8C4D-2926F21A51F2}" destId="{71CDB87D-B352-42E1-B71A-6E42523EB47A}" srcOrd="0" destOrd="0" presId="urn:microsoft.com/office/officeart/2005/8/layout/chevron2"/>
    <dgm:cxn modelId="{A363E245-80CF-4857-BBE5-FFA962FF1B47}" srcId="{A2E9688C-170F-4569-8548-EE752BFAE2E4}" destId="{BDF22BEF-7239-4560-91EC-F329AE61D637}" srcOrd="5" destOrd="0" parTransId="{12F8B7E2-13EA-4BE3-BB21-1E3EDE35C776}" sibTransId="{C95BA36A-F5ED-4693-BB78-91106E6BB4E0}"/>
    <dgm:cxn modelId="{E1C438E3-F9CA-41E2-B17B-DA79869DCA49}" srcId="{1BA2FECD-058A-4215-AEF0-8CDEB2665D56}" destId="{33457361-43F9-4023-924B-D16BCCEBDD8E}" srcOrd="2" destOrd="0" parTransId="{1586F0EF-C04B-4CC0-842E-21902E7EF7B8}" sibTransId="{58E9EDCE-24EB-4349-A281-A254006BB77E}"/>
    <dgm:cxn modelId="{EFF986EF-75D6-490F-AA4C-28AD2B39731F}" type="presOf" srcId="{2892599B-E36C-49D3-976D-A70344E9940B}" destId="{39434064-92DF-4C08-8AAB-8136570F4ACE}" srcOrd="0" destOrd="4" presId="urn:microsoft.com/office/officeart/2005/8/layout/chevron2"/>
    <dgm:cxn modelId="{9A87E35D-CA52-4D9C-9B84-D18E53AA8544}" type="presOf" srcId="{866BA73B-8EC3-46D8-A991-21C3EAC0B0C8}" destId="{B607CAE5-5F85-4FA3-B9C8-A2120197945E}" srcOrd="0" destOrd="0" presId="urn:microsoft.com/office/officeart/2005/8/layout/chevron2"/>
    <dgm:cxn modelId="{F8E59AC5-1C23-4761-8F90-B367503A1079}" type="presOf" srcId="{776E202A-9ABE-449A-8809-245A7FEB2619}" destId="{39434064-92DF-4C08-8AAB-8136570F4ACE}" srcOrd="0" destOrd="5" presId="urn:microsoft.com/office/officeart/2005/8/layout/chevron2"/>
    <dgm:cxn modelId="{C03F1AD9-A38C-4AC8-86A3-4694CE6B79D9}" type="presOf" srcId="{7DD7FEE2-DE08-4C56-9B61-8785B957F129}" destId="{39434064-92DF-4C08-8AAB-8136570F4ACE}" srcOrd="0" destOrd="2" presId="urn:microsoft.com/office/officeart/2005/8/layout/chevron2"/>
    <dgm:cxn modelId="{AC6E241E-D7BB-44F9-9CC0-8E33795D8054}" srcId="{A2E9688C-170F-4569-8548-EE752BFAE2E4}" destId="{EACA098B-59E2-45F0-B26F-EEDE8B260890}" srcOrd="0" destOrd="0" parTransId="{D6A3C217-82B0-4061-AA4E-C01D8878899E}" sibTransId="{33948EB2-C0B6-43B4-8064-7CB9D740A96D}"/>
    <dgm:cxn modelId="{1E24D9D2-430D-499B-AF95-5BFAECDBE767}" type="presOf" srcId="{2ACD7FF7-B4C4-40C0-8ACF-BDE84C8F1885}" destId="{201A3727-5646-43DB-880E-E3F4AE83C1CF}" srcOrd="0" destOrd="2" presId="urn:microsoft.com/office/officeart/2005/8/layout/chevron2"/>
    <dgm:cxn modelId="{915F2997-DD3C-40C1-85B6-AC8CCA3A1BD1}" srcId="{F185036A-2359-4B1B-8C4D-2926F21A51F2}" destId="{86BD5289-ABC9-4C18-A187-EBF577F60E54}" srcOrd="1" destOrd="0" parTransId="{D1D86261-2CDB-4373-833D-DA2C0C8FB0E0}" sibTransId="{BD6F3FB9-B1A3-48F0-8579-24009C46AA86}"/>
    <dgm:cxn modelId="{32880A38-0B01-42E7-B5D9-992A47F28BB3}" type="presOf" srcId="{8092E7A3-948D-4223-8C93-21DEC5EF2CD7}" destId="{201A3727-5646-43DB-880E-E3F4AE83C1CF}" srcOrd="0" destOrd="7" presId="urn:microsoft.com/office/officeart/2005/8/layout/chevron2"/>
    <dgm:cxn modelId="{B926C3B9-AC8E-49F1-84B1-B753D3D9AB85}" srcId="{1BA2FECD-058A-4215-AEF0-8CDEB2665D56}" destId="{81FC6C2B-265B-4869-ADAD-41E9BCA55B1A}" srcOrd="1" destOrd="0" parTransId="{AF5F6D94-4DA6-41D1-9FF6-FDEDE5551476}" sibTransId="{8C487DA3-9511-4347-9C01-83EB52B4E23B}"/>
    <dgm:cxn modelId="{AF481460-E280-418D-ABEE-BE6DEB175477}" type="presOf" srcId="{A92918BB-281D-4A11-8035-A67D7869CB39}" destId="{39434064-92DF-4C08-8AAB-8136570F4ACE}" srcOrd="0" destOrd="0" presId="urn:microsoft.com/office/officeart/2005/8/layout/chevron2"/>
    <dgm:cxn modelId="{98EBD0AA-8797-4BC4-8B59-534927055BDA}" type="presOf" srcId="{8A03AE7C-43C1-4224-BC0E-BA0BBF8358BC}" destId="{201A3727-5646-43DB-880E-E3F4AE83C1CF}" srcOrd="0" destOrd="3" presId="urn:microsoft.com/office/officeart/2005/8/layout/chevron2"/>
    <dgm:cxn modelId="{E7C2D2AC-45E0-4A40-9178-5F832D1E505E}" type="presOf" srcId="{EFF3B78D-A0C5-4142-A6A8-77DD6E2A70D8}" destId="{201A3727-5646-43DB-880E-E3F4AE83C1CF}" srcOrd="0" destOrd="1" presId="urn:microsoft.com/office/officeart/2005/8/layout/chevron2"/>
    <dgm:cxn modelId="{5A0CBD8F-BB5F-4CA3-A890-21FB160B5EC9}" type="presOf" srcId="{1BA2FECD-058A-4215-AEF0-8CDEB2665D56}" destId="{9ED89308-C7D1-4E87-8BA7-2A47756BBA23}" srcOrd="0" destOrd="0" presId="urn:microsoft.com/office/officeart/2005/8/layout/chevron2"/>
    <dgm:cxn modelId="{C7A21372-6668-403E-90D3-F8907C13F350}" srcId="{A2E9688C-170F-4569-8548-EE752BFAE2E4}" destId="{2CBD073C-75A2-4C9D-A1F4-1D7E22C2EE96}" srcOrd="6" destOrd="0" parTransId="{4C33424D-778C-42A6-A461-96A64DE14E76}" sibTransId="{269270AE-3F6B-41BE-A6FA-299EB2AF7C33}"/>
    <dgm:cxn modelId="{4FD339FD-19F9-4424-B8B7-ACC80E5E41D4}" srcId="{86BD5289-ABC9-4C18-A187-EBF577F60E54}" destId="{2892599B-E36C-49D3-976D-A70344E9940B}" srcOrd="4" destOrd="0" parTransId="{D382E8B8-1FDB-4F11-9E7A-E4BA50540C8A}" sibTransId="{BB8F2BF0-0C5A-40B5-8B1E-06F5C0748DB7}"/>
    <dgm:cxn modelId="{D4E6A342-BBB4-4ECD-BF84-183251C7CA37}" srcId="{A2E9688C-170F-4569-8548-EE752BFAE2E4}" destId="{8092E7A3-948D-4223-8C93-21DEC5EF2CD7}" srcOrd="7" destOrd="0" parTransId="{7760F542-4E58-47F6-B0D2-535D6EAAB013}" sibTransId="{93237105-E487-4CC4-AB47-48A806297D31}"/>
    <dgm:cxn modelId="{6ECF0D53-FAE1-46C7-AF5E-336B98DD6EEF}" type="presOf" srcId="{E043CE2F-9899-4AA9-B678-516971B66046}" destId="{39434064-92DF-4C08-8AAB-8136570F4ACE}" srcOrd="0" destOrd="3" presId="urn:microsoft.com/office/officeart/2005/8/layout/chevron2"/>
    <dgm:cxn modelId="{83A3652A-CC90-446A-BB81-1225E76ED0D1}" type="presOf" srcId="{6ABD0212-C571-4FAC-9292-37FD472D5429}" destId="{39434064-92DF-4C08-8AAB-8136570F4ACE}" srcOrd="0" destOrd="1" presId="urn:microsoft.com/office/officeart/2005/8/layout/chevron2"/>
    <dgm:cxn modelId="{5E5EF450-111F-4EE1-B645-760B3429FE91}" type="presOf" srcId="{81FC6C2B-265B-4869-ADAD-41E9BCA55B1A}" destId="{B607CAE5-5F85-4FA3-B9C8-A2120197945E}" srcOrd="0" destOrd="1" presId="urn:microsoft.com/office/officeart/2005/8/layout/chevron2"/>
    <dgm:cxn modelId="{76AADEBC-29B5-49F0-AD89-5F4DC4B0FF16}" srcId="{F185036A-2359-4B1B-8C4D-2926F21A51F2}" destId="{A2E9688C-170F-4569-8548-EE752BFAE2E4}" srcOrd="0" destOrd="0" parTransId="{0BC51E63-3E5E-49FD-988A-012ABCF6210E}" sibTransId="{B09A828C-4E74-4F70-9DDB-5DEC857DC359}"/>
    <dgm:cxn modelId="{1B391640-26DF-45A7-A2BE-BDD368BA29E5}" type="presOf" srcId="{BDF22BEF-7239-4560-91EC-F329AE61D637}" destId="{201A3727-5646-43DB-880E-E3F4AE83C1CF}" srcOrd="0" destOrd="5" presId="urn:microsoft.com/office/officeart/2005/8/layout/chevron2"/>
    <dgm:cxn modelId="{F269B2C5-74C3-4A6D-8D5E-3CDB328FF7D2}" srcId="{86BD5289-ABC9-4C18-A187-EBF577F60E54}" destId="{A92918BB-281D-4A11-8035-A67D7869CB39}" srcOrd="0" destOrd="0" parTransId="{D117E824-19D7-4BF5-8575-7684E0FC577B}" sibTransId="{3EEAF34D-BD96-4167-AE9F-5B59A9F24F24}"/>
    <dgm:cxn modelId="{AC742F84-83FA-4F78-9AE8-84CB89C5CE61}" type="presOf" srcId="{86BD5289-ABC9-4C18-A187-EBF577F60E54}" destId="{32ED3292-CEBC-4E78-A1A8-537395D70B81}" srcOrd="0" destOrd="0" presId="urn:microsoft.com/office/officeart/2005/8/layout/chevron2"/>
    <dgm:cxn modelId="{E99BF024-67F5-4D0B-B8A1-B9C1AEEFF418}" srcId="{86BD5289-ABC9-4C18-A187-EBF577F60E54}" destId="{7DD7FEE2-DE08-4C56-9B61-8785B957F129}" srcOrd="2" destOrd="0" parTransId="{8FC54B2A-B410-485D-BDEB-5E1ACB30A264}" sibTransId="{B1F6ED57-1FC4-451F-A9F2-2518D9D4D856}"/>
    <dgm:cxn modelId="{D697651E-A08F-4BE4-B09D-9FC380B04A10}" srcId="{A2E9688C-170F-4569-8548-EE752BFAE2E4}" destId="{554B9DB6-3E86-4876-A1F2-B2FB613C5E88}" srcOrd="4" destOrd="0" parTransId="{563DC3AA-2EF6-42F2-B86B-03E4A92B723A}" sibTransId="{51DAFBE3-1C6F-4842-B809-A1689BF8CF32}"/>
    <dgm:cxn modelId="{996D175C-BB16-45AE-9B40-8502058A8B47}" type="presOf" srcId="{554B9DB6-3E86-4876-A1F2-B2FB613C5E88}" destId="{201A3727-5646-43DB-880E-E3F4AE83C1CF}" srcOrd="0" destOrd="4" presId="urn:microsoft.com/office/officeart/2005/8/layout/chevron2"/>
    <dgm:cxn modelId="{5418D937-CB69-463C-B859-91A41BBF12B7}" type="presOf" srcId="{EACA098B-59E2-45F0-B26F-EEDE8B260890}" destId="{201A3727-5646-43DB-880E-E3F4AE83C1CF}" srcOrd="0" destOrd="0" presId="urn:microsoft.com/office/officeart/2005/8/layout/chevron2"/>
    <dgm:cxn modelId="{D267D355-5F6B-4133-959F-66CEA897484C}" type="presOf" srcId="{33457361-43F9-4023-924B-D16BCCEBDD8E}" destId="{B607CAE5-5F85-4FA3-B9C8-A2120197945E}" srcOrd="0" destOrd="2" presId="urn:microsoft.com/office/officeart/2005/8/layout/chevron2"/>
    <dgm:cxn modelId="{F768EE71-DCEC-42C6-8EAC-477FEC5E8B42}" srcId="{A2E9688C-170F-4569-8548-EE752BFAE2E4}" destId="{EFF3B78D-A0C5-4142-A6A8-77DD6E2A70D8}" srcOrd="1" destOrd="0" parTransId="{223F3F0F-2D7F-4208-BA06-7C189BEB03BE}" sibTransId="{33BC0DAF-AA6F-4A87-A5DC-7DD62214E405}"/>
    <dgm:cxn modelId="{01DD48E5-9FA4-42AE-A897-024BBC6A734E}" srcId="{86BD5289-ABC9-4C18-A187-EBF577F60E54}" destId="{776E202A-9ABE-449A-8809-245A7FEB2619}" srcOrd="5" destOrd="0" parTransId="{0647DADE-5E6B-4957-91CF-8C4E2AC709F7}" sibTransId="{9C166934-7B54-41F0-BAE6-432DEFB5AA6F}"/>
    <dgm:cxn modelId="{90F177E7-44CF-4FFC-81D9-24B13D5084C0}" type="presParOf" srcId="{71CDB87D-B352-42E1-B71A-6E42523EB47A}" destId="{367899DE-522A-4348-9FBE-8B05F840B640}" srcOrd="0" destOrd="0" presId="urn:microsoft.com/office/officeart/2005/8/layout/chevron2"/>
    <dgm:cxn modelId="{D022CFB9-D4C5-402B-8618-E2C5A7DEC362}" type="presParOf" srcId="{367899DE-522A-4348-9FBE-8B05F840B640}" destId="{5B98548E-8EE4-4F74-9971-8F0F2FBD461E}" srcOrd="0" destOrd="0" presId="urn:microsoft.com/office/officeart/2005/8/layout/chevron2"/>
    <dgm:cxn modelId="{F89A42BC-DF77-4880-9D8C-3E7CD015B1B1}" type="presParOf" srcId="{367899DE-522A-4348-9FBE-8B05F840B640}" destId="{201A3727-5646-43DB-880E-E3F4AE83C1CF}" srcOrd="1" destOrd="0" presId="urn:microsoft.com/office/officeart/2005/8/layout/chevron2"/>
    <dgm:cxn modelId="{2AE15B54-B754-4C30-8658-A23ABEC10BED}" type="presParOf" srcId="{71CDB87D-B352-42E1-B71A-6E42523EB47A}" destId="{A7B36805-B38D-4B3C-8E53-DCAC23A77ED5}" srcOrd="1" destOrd="0" presId="urn:microsoft.com/office/officeart/2005/8/layout/chevron2"/>
    <dgm:cxn modelId="{3B653C3B-4D7B-46EE-AEFC-C41F9BE26119}" type="presParOf" srcId="{71CDB87D-B352-42E1-B71A-6E42523EB47A}" destId="{D320D65D-6227-4468-9D94-150605A9AF9C}" srcOrd="2" destOrd="0" presId="urn:microsoft.com/office/officeart/2005/8/layout/chevron2"/>
    <dgm:cxn modelId="{F27E7C78-2BE3-43CC-81D9-ADA2C9A3C08B}" type="presParOf" srcId="{D320D65D-6227-4468-9D94-150605A9AF9C}" destId="{32ED3292-CEBC-4E78-A1A8-537395D70B81}" srcOrd="0" destOrd="0" presId="urn:microsoft.com/office/officeart/2005/8/layout/chevron2"/>
    <dgm:cxn modelId="{53C81874-2908-48D6-9DC7-4923FB61743A}" type="presParOf" srcId="{D320D65D-6227-4468-9D94-150605A9AF9C}" destId="{39434064-92DF-4C08-8AAB-8136570F4ACE}" srcOrd="1" destOrd="0" presId="urn:microsoft.com/office/officeart/2005/8/layout/chevron2"/>
    <dgm:cxn modelId="{4D221462-C0FB-4A93-A6B1-310269B7C9FA}" type="presParOf" srcId="{71CDB87D-B352-42E1-B71A-6E42523EB47A}" destId="{95F2E2FE-2B02-434F-BDD5-70BBC5FFDCC9}" srcOrd="3" destOrd="0" presId="urn:microsoft.com/office/officeart/2005/8/layout/chevron2"/>
    <dgm:cxn modelId="{B97EB991-38DB-4FEA-ACC2-175362381B21}" type="presParOf" srcId="{71CDB87D-B352-42E1-B71A-6E42523EB47A}" destId="{772C9BB4-94C6-4FCC-8A1B-59D81D573E7A}" srcOrd="4" destOrd="0" presId="urn:microsoft.com/office/officeart/2005/8/layout/chevron2"/>
    <dgm:cxn modelId="{8B9842BD-69D1-42B0-A5EB-E4D8AB30DE91}" type="presParOf" srcId="{772C9BB4-94C6-4FCC-8A1B-59D81D573E7A}" destId="{9ED89308-C7D1-4E87-8BA7-2A47756BBA23}" srcOrd="0" destOrd="0" presId="urn:microsoft.com/office/officeart/2005/8/layout/chevron2"/>
    <dgm:cxn modelId="{8BF729B0-F929-4747-BAE6-43657D81A56C}" type="presParOf" srcId="{772C9BB4-94C6-4FCC-8A1B-59D81D573E7A}" destId="{B607CAE5-5F85-4FA3-B9C8-A212019794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с техническим специалистом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проверяют готовность оборудования для записи ответов участников, проводят тестовую аудиозапись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CE32F169-6353-4DEB-BD63-124E4F7F879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E4C52C-C14D-495A-B0AB-D1BBE3EE182E}" type="parTrans" cxnId="{229C4826-E23A-410B-80E7-5D2EBF581082}">
      <dgm:prSet/>
      <dgm:spPr/>
      <dgm:t>
        <a:bodyPr/>
        <a:lstStyle/>
        <a:p>
          <a:endParaRPr lang="ru-RU"/>
        </a:p>
      </dgm:t>
    </dgm:pt>
    <dgm:pt modelId="{0153B354-5654-491C-AA40-5D86BFD0687E}" type="sibTrans" cxnId="{229C4826-E23A-410B-80E7-5D2EBF581082}">
      <dgm:prSet/>
      <dgm:spPr/>
      <dgm:t>
        <a:bodyPr/>
        <a:lstStyle/>
        <a:p>
          <a:endParaRPr lang="ru-RU"/>
        </a:p>
      </dgm:t>
    </dgm:pt>
    <dgm:pt modelId="{FF1D1F08-630B-480D-8FAE-8B57F77744F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и эксперт</a:t>
          </a:r>
          <a:r>
            <a:rPr lang="ru-RU" sz="2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D8E549-E25D-4723-8A74-F91FDD475687}" type="parTrans" cxnId="{369DCFAB-8596-4817-9C4A-83484793045B}">
      <dgm:prSet/>
      <dgm:spPr/>
      <dgm:t>
        <a:bodyPr/>
        <a:lstStyle/>
        <a:p>
          <a:endParaRPr lang="ru-RU"/>
        </a:p>
      </dgm:t>
    </dgm:pt>
    <dgm:pt modelId="{670FEE26-A9E8-425A-8963-FA468E4DCAB8}" type="sibTrans" cxnId="{369DCFAB-8596-4817-9C4A-83484793045B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собеседник и эксперт.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68AF2729-87A0-40C0-A208-85F9AC2092D6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32AC83-7186-4B4D-9A40-F84F72BB2133}" type="sibTrans" cxnId="{70BE44CD-7C41-4BC1-A5EB-121D42A8B15D}">
      <dgm:prSet/>
      <dgm:spPr/>
      <dgm:t>
        <a:bodyPr/>
        <a:lstStyle/>
        <a:p>
          <a:endParaRPr lang="ru-RU"/>
        </a:p>
      </dgm:t>
    </dgm:pt>
    <dgm:pt modelId="{1AD2EB29-37C1-4F3E-B2A5-22C40EFCCB1B}" type="parTrans" cxnId="{70BE44CD-7C41-4BC1-A5EB-121D42A8B15D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5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5" custLinFactNeighborY="-185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11D8D65E-C066-46BF-976C-E2F8B58A714F}" type="pres">
      <dgm:prSet presAssocID="{CE32F169-6353-4DEB-BD63-124E4F7F879C}" presName="thickLine" presStyleLbl="alignNode1" presStyleIdx="1" presStyleCnt="5" custLinFactNeighborX="107" custLinFactNeighborY="-40362"/>
      <dgm:spPr/>
    </dgm:pt>
    <dgm:pt modelId="{084EB616-4E33-4186-9CBE-4584F4C33B44}" type="pres">
      <dgm:prSet presAssocID="{CE32F169-6353-4DEB-BD63-124E4F7F879C}" presName="horz1" presStyleCnt="0"/>
      <dgm:spPr/>
    </dgm:pt>
    <dgm:pt modelId="{0860205E-16DD-4749-BC44-247C5307DEAA}" type="pres">
      <dgm:prSet presAssocID="{CE32F169-6353-4DEB-BD63-124E4F7F879C}" presName="tx1" presStyleLbl="revTx" presStyleIdx="1" presStyleCnt="5" custScaleY="110238" custLinFactNeighborX="205" custLinFactNeighborY="-44494"/>
      <dgm:spPr/>
      <dgm:t>
        <a:bodyPr/>
        <a:lstStyle/>
        <a:p>
          <a:endParaRPr lang="ru-RU"/>
        </a:p>
      </dgm:t>
    </dgm:pt>
    <dgm:pt modelId="{2461CFCD-BCD2-448A-8A21-5BC8B5D57889}" type="pres">
      <dgm:prSet presAssocID="{CE32F169-6353-4DEB-BD63-124E4F7F879C}" presName="vert1" presStyleCnt="0"/>
      <dgm:spPr/>
    </dgm:pt>
    <dgm:pt modelId="{305FD504-A44D-41E5-AC63-5EFFB119CCF1}" type="pres">
      <dgm:prSet presAssocID="{FF1D1F08-630B-480D-8FAE-8B57F77744F3}" presName="thickLine" presStyleLbl="alignNode1" presStyleIdx="2" presStyleCnt="5" custLinFactNeighborX="107" custLinFactNeighborY="-84822"/>
      <dgm:spPr/>
    </dgm:pt>
    <dgm:pt modelId="{3B2AEE7E-92E4-452A-9C16-AC96CC07AA09}" type="pres">
      <dgm:prSet presAssocID="{FF1D1F08-630B-480D-8FAE-8B57F77744F3}" presName="horz1" presStyleCnt="0"/>
      <dgm:spPr/>
    </dgm:pt>
    <dgm:pt modelId="{603F39A4-AD45-4E09-BA5B-AB999B16CEAA}" type="pres">
      <dgm:prSet presAssocID="{FF1D1F08-630B-480D-8FAE-8B57F77744F3}" presName="tx1" presStyleLbl="revTx" presStyleIdx="2" presStyleCnt="5" custScaleY="97133" custLinFactNeighborX="107" custLinFactNeighborY="-76825"/>
      <dgm:spPr/>
      <dgm:t>
        <a:bodyPr/>
        <a:lstStyle/>
        <a:p>
          <a:endParaRPr lang="ru-RU"/>
        </a:p>
      </dgm:t>
    </dgm:pt>
    <dgm:pt modelId="{6A7B4D07-2751-4C42-8F61-D0C0FCC9C048}" type="pres">
      <dgm:prSet presAssocID="{FF1D1F08-630B-480D-8FAE-8B57F77744F3}" presName="vert1" presStyleCnt="0"/>
      <dgm:spPr/>
    </dgm:pt>
    <dgm:pt modelId="{AF348EC7-E59A-4889-8041-2A0A7A57AB05}" type="pres">
      <dgm:prSet presAssocID="{A82A6187-F767-44E3-AF6C-536690ABD370}" presName="thickLine" presStyleLbl="alignNode1" presStyleIdx="3" presStyleCnt="5" custLinFactY="-100000" custLinFactNeighborX="107" custLinFactNeighborY="-164204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3" presStyleCnt="5" custScaleY="70357" custLinFactY="-15906" custLinFactNeighborX="461" custLinFactNeighborY="-100000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  <dgm:pt modelId="{6539BE0E-7A75-4E2F-833C-8EB1324EA988}" type="pres">
      <dgm:prSet presAssocID="{68AF2729-87A0-40C0-A208-85F9AC2092D6}" presName="thickLine" presStyleLbl="alignNode1" presStyleIdx="4" presStyleCnt="5" custLinFactNeighborX="107" custLinFactNeighborY="74683"/>
      <dgm:spPr/>
    </dgm:pt>
    <dgm:pt modelId="{8C7FA53A-45F0-4633-83FA-389575E39CC5}" type="pres">
      <dgm:prSet presAssocID="{68AF2729-87A0-40C0-A208-85F9AC2092D6}" presName="horz1" presStyleCnt="0"/>
      <dgm:spPr/>
    </dgm:pt>
    <dgm:pt modelId="{0B6A32F8-FC87-42B5-87EB-5814B6A77678}" type="pres">
      <dgm:prSet presAssocID="{68AF2729-87A0-40C0-A208-85F9AC2092D6}" presName="tx1" presStyleLbl="revTx" presStyleIdx="4" presStyleCnt="5" custScaleY="46886"/>
      <dgm:spPr/>
      <dgm:t>
        <a:bodyPr/>
        <a:lstStyle/>
        <a:p>
          <a:endParaRPr lang="ru-RU"/>
        </a:p>
      </dgm:t>
    </dgm:pt>
    <dgm:pt modelId="{EB639BBB-A93D-4B6F-84AE-60DEF7856A22}" type="pres">
      <dgm:prSet presAssocID="{68AF2729-87A0-40C0-A208-85F9AC2092D6}" presName="vert1" presStyleCnt="0"/>
      <dgm:spPr/>
    </dgm:pt>
  </dgm:ptLst>
  <dgm:cxnLst>
    <dgm:cxn modelId="{299B341B-EA40-4B3C-98B0-7550E0F543A5}" type="presOf" srcId="{CE32F169-6353-4DEB-BD63-124E4F7F879C}" destId="{0860205E-16DD-4749-BC44-247C5307DEAA}" srcOrd="0" destOrd="0" presId="urn:microsoft.com/office/officeart/2008/layout/LinedList"/>
    <dgm:cxn modelId="{DA12478A-F27A-47DA-B6C5-1D6B01E329B7}" type="presOf" srcId="{04CB2598-08A8-4D25-A5DF-2E66A8F9D0EC}" destId="{DFD0B498-F9E1-4E05-8BF9-FAD25DCC6B8C}" srcOrd="0" destOrd="0" presId="urn:microsoft.com/office/officeart/2008/layout/LinedList"/>
    <dgm:cxn modelId="{70BE44CD-7C41-4BC1-A5EB-121D42A8B15D}" srcId="{EAFE6EC8-BC52-4E19-98A1-657DE1FC6C24}" destId="{68AF2729-87A0-40C0-A208-85F9AC2092D6}" srcOrd="4" destOrd="0" parTransId="{1AD2EB29-37C1-4F3E-B2A5-22C40EFCCB1B}" sibTransId="{5C32AC83-7186-4B4D-9A40-F84F72BB2133}"/>
    <dgm:cxn modelId="{6326A70B-1395-4220-9D21-40860FBE9CE3}" type="presOf" srcId="{A82A6187-F767-44E3-AF6C-536690ABD370}" destId="{A0F60C0D-DCA9-4834-BFD3-FFF1CEBEF14B}" srcOrd="0" destOrd="0" presId="urn:microsoft.com/office/officeart/2008/layout/LinedList"/>
    <dgm:cxn modelId="{229C4826-E23A-410B-80E7-5D2EBF581082}" srcId="{EAFE6EC8-BC52-4E19-98A1-657DE1FC6C24}" destId="{CE32F169-6353-4DEB-BD63-124E4F7F879C}" srcOrd="1" destOrd="0" parTransId="{7BE4C52C-C14D-495A-B0AB-D1BBE3EE182E}" sibTransId="{0153B354-5654-491C-AA40-5D86BFD0687E}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7513A0E2-C6E7-4958-9E8E-7F9BAABBF82F}" type="presOf" srcId="{68AF2729-87A0-40C0-A208-85F9AC2092D6}" destId="{0B6A32F8-FC87-42B5-87EB-5814B6A77678}" srcOrd="0" destOrd="0" presId="urn:microsoft.com/office/officeart/2008/layout/LinedList"/>
    <dgm:cxn modelId="{5478367B-48D4-4D64-BC16-619A22EA9365}" type="presOf" srcId="{EAFE6EC8-BC52-4E19-98A1-657DE1FC6C24}" destId="{9D52056E-5F72-43FF-BDCA-02F9A8E85ABA}" srcOrd="0" destOrd="0" presId="urn:microsoft.com/office/officeart/2008/layout/LinedList"/>
    <dgm:cxn modelId="{E55CA84B-0C9B-419A-BF4E-D971A20E1FE0}" type="presOf" srcId="{FF1D1F08-630B-480D-8FAE-8B57F77744F3}" destId="{603F39A4-AD45-4E09-BA5B-AB999B16CEAA}" srcOrd="0" destOrd="0" presId="urn:microsoft.com/office/officeart/2008/layout/LinedList"/>
    <dgm:cxn modelId="{8EF5F5FE-3747-4EC3-A244-F1856CA50D71}" srcId="{EAFE6EC8-BC52-4E19-98A1-657DE1FC6C24}" destId="{A82A6187-F767-44E3-AF6C-536690ABD370}" srcOrd="3" destOrd="0" parTransId="{F9DB0543-2BB5-4799-850B-5C06607D47F2}" sibTransId="{3ED8E484-DEA1-42C3-80FF-3C8AC3AFA5E5}"/>
    <dgm:cxn modelId="{369DCFAB-8596-4817-9C4A-83484793045B}" srcId="{EAFE6EC8-BC52-4E19-98A1-657DE1FC6C24}" destId="{FF1D1F08-630B-480D-8FAE-8B57F77744F3}" srcOrd="2" destOrd="0" parTransId="{CFD8E549-E25D-4723-8A74-F91FDD475687}" sibTransId="{670FEE26-A9E8-425A-8963-FA468E4DCAB8}"/>
    <dgm:cxn modelId="{410FB0F3-E19F-4BDF-961F-EC432F2F184E}" type="presParOf" srcId="{9D52056E-5F72-43FF-BDCA-02F9A8E85ABA}" destId="{2123640A-AA7F-4AE4-AC05-BA23CA0E93AF}" srcOrd="0" destOrd="0" presId="urn:microsoft.com/office/officeart/2008/layout/LinedList"/>
    <dgm:cxn modelId="{ABFDD689-EA2B-4F91-8065-5F1E197CDF72}" type="presParOf" srcId="{9D52056E-5F72-43FF-BDCA-02F9A8E85ABA}" destId="{C3DC3B90-E40F-4BCC-93E8-A9B669A0FCD5}" srcOrd="1" destOrd="0" presId="urn:microsoft.com/office/officeart/2008/layout/LinedList"/>
    <dgm:cxn modelId="{77BBB3AD-FEB2-4376-811F-9945489CB6DD}" type="presParOf" srcId="{C3DC3B90-E40F-4BCC-93E8-A9B669A0FCD5}" destId="{DFD0B498-F9E1-4E05-8BF9-FAD25DCC6B8C}" srcOrd="0" destOrd="0" presId="urn:microsoft.com/office/officeart/2008/layout/LinedList"/>
    <dgm:cxn modelId="{D1E28078-4F70-49E2-B48D-8896EEF29A72}" type="presParOf" srcId="{C3DC3B90-E40F-4BCC-93E8-A9B669A0FCD5}" destId="{DCDCC2A0-B856-4198-BCF1-63751A464127}" srcOrd="1" destOrd="0" presId="urn:microsoft.com/office/officeart/2008/layout/LinedList"/>
    <dgm:cxn modelId="{EC34D710-DD54-403E-A9C6-33A9D07FAD9F}" type="presParOf" srcId="{9D52056E-5F72-43FF-BDCA-02F9A8E85ABA}" destId="{11D8D65E-C066-46BF-976C-E2F8B58A714F}" srcOrd="2" destOrd="0" presId="urn:microsoft.com/office/officeart/2008/layout/LinedList"/>
    <dgm:cxn modelId="{B36B3D3C-1F34-4D13-B44E-DF70C847FBB0}" type="presParOf" srcId="{9D52056E-5F72-43FF-BDCA-02F9A8E85ABA}" destId="{084EB616-4E33-4186-9CBE-4584F4C33B44}" srcOrd="3" destOrd="0" presId="urn:microsoft.com/office/officeart/2008/layout/LinedList"/>
    <dgm:cxn modelId="{98A513AE-C619-4F6B-ADD7-CC3636BC60FD}" type="presParOf" srcId="{084EB616-4E33-4186-9CBE-4584F4C33B44}" destId="{0860205E-16DD-4749-BC44-247C5307DEAA}" srcOrd="0" destOrd="0" presId="urn:microsoft.com/office/officeart/2008/layout/LinedList"/>
    <dgm:cxn modelId="{7E02BE29-7B77-43FC-B62E-926B7C0BA2C7}" type="presParOf" srcId="{084EB616-4E33-4186-9CBE-4584F4C33B44}" destId="{2461CFCD-BCD2-448A-8A21-5BC8B5D57889}" srcOrd="1" destOrd="0" presId="urn:microsoft.com/office/officeart/2008/layout/LinedList"/>
    <dgm:cxn modelId="{3318DC15-7EA2-41DC-B8BC-FE761A0E4029}" type="presParOf" srcId="{9D52056E-5F72-43FF-BDCA-02F9A8E85ABA}" destId="{305FD504-A44D-41E5-AC63-5EFFB119CCF1}" srcOrd="4" destOrd="0" presId="urn:microsoft.com/office/officeart/2008/layout/LinedList"/>
    <dgm:cxn modelId="{A5CED5AB-4594-4FA7-ABA7-AB056037BB82}" type="presParOf" srcId="{9D52056E-5F72-43FF-BDCA-02F9A8E85ABA}" destId="{3B2AEE7E-92E4-452A-9C16-AC96CC07AA09}" srcOrd="5" destOrd="0" presId="urn:microsoft.com/office/officeart/2008/layout/LinedList"/>
    <dgm:cxn modelId="{CF0C1C72-9E13-4056-87A8-C675EBB48932}" type="presParOf" srcId="{3B2AEE7E-92E4-452A-9C16-AC96CC07AA09}" destId="{603F39A4-AD45-4E09-BA5B-AB999B16CEAA}" srcOrd="0" destOrd="0" presId="urn:microsoft.com/office/officeart/2008/layout/LinedList"/>
    <dgm:cxn modelId="{CB20A196-A7C5-4CF0-866E-01499C8E0B6F}" type="presParOf" srcId="{3B2AEE7E-92E4-452A-9C16-AC96CC07AA09}" destId="{6A7B4D07-2751-4C42-8F61-D0C0FCC9C048}" srcOrd="1" destOrd="0" presId="urn:microsoft.com/office/officeart/2008/layout/LinedList"/>
    <dgm:cxn modelId="{A0EFACB0-E030-494F-863A-56A29915FE21}" type="presParOf" srcId="{9D52056E-5F72-43FF-BDCA-02F9A8E85ABA}" destId="{AF348EC7-E59A-4889-8041-2A0A7A57AB05}" srcOrd="6" destOrd="0" presId="urn:microsoft.com/office/officeart/2008/layout/LinedList"/>
    <dgm:cxn modelId="{3D36E1A5-3DA2-4688-94B6-CDDE22A0F663}" type="presParOf" srcId="{9D52056E-5F72-43FF-BDCA-02F9A8E85ABA}" destId="{F9783CA9-BA98-4211-AEA8-86482F12E3AA}" srcOrd="7" destOrd="0" presId="urn:microsoft.com/office/officeart/2008/layout/LinedList"/>
    <dgm:cxn modelId="{2F3E7C90-1354-4723-BCC9-1B86B6E0D54E}" type="presParOf" srcId="{F9783CA9-BA98-4211-AEA8-86482F12E3AA}" destId="{A0F60C0D-DCA9-4834-BFD3-FFF1CEBEF14B}" srcOrd="0" destOrd="0" presId="urn:microsoft.com/office/officeart/2008/layout/LinedList"/>
    <dgm:cxn modelId="{BBFB9FDC-6A6D-4084-BDCA-3ED7F30047AB}" type="presParOf" srcId="{F9783CA9-BA98-4211-AEA8-86482F12E3AA}" destId="{DD8CCF25-D2C0-4C37-AB5E-516268C32768}" srcOrd="1" destOrd="0" presId="urn:microsoft.com/office/officeart/2008/layout/LinedList"/>
    <dgm:cxn modelId="{8DF6A3B9-EBBC-4BBE-865E-7F4BF3E672A2}" type="presParOf" srcId="{9D52056E-5F72-43FF-BDCA-02F9A8E85ABA}" destId="{6539BE0E-7A75-4E2F-833C-8EB1324EA988}" srcOrd="8" destOrd="0" presId="urn:microsoft.com/office/officeart/2008/layout/LinedList"/>
    <dgm:cxn modelId="{2F6F9BCA-F816-4E2F-A3D4-7202E7AC4C45}" type="presParOf" srcId="{9D52056E-5F72-43FF-BDCA-02F9A8E85ABA}" destId="{8C7FA53A-45F0-4633-83FA-389575E39CC5}" srcOrd="9" destOrd="0" presId="urn:microsoft.com/office/officeart/2008/layout/LinedList"/>
    <dgm:cxn modelId="{ACCC8DFC-E368-48DD-82D3-38C60DFB7212}" type="presParOf" srcId="{8C7FA53A-45F0-4633-83FA-389575E39CC5}" destId="{0B6A32F8-FC87-42B5-87EB-5814B6A77678}" srcOrd="0" destOrd="0" presId="urn:microsoft.com/office/officeart/2008/layout/LinedList"/>
    <dgm:cxn modelId="{942F9BF8-C568-4397-950F-386E583869A9}" type="presParOf" srcId="{8C7FA53A-45F0-4633-83FA-389575E39CC5}" destId="{EB639BBB-A93D-4B6F-84AE-60DEF7856A22}" srcOrd="1" destOrd="0" presId="urn:microsoft.com/office/officeart/2008/layout/LinedList"/>
  </dgm:cxnLst>
  <dgm:bg>
    <a:noFill/>
  </dgm:bg>
  <dgm:whole>
    <a:ln w="349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6CA8-D68A-4D1D-984A-D3EF4E16A728}">
      <dsp:nvSpPr>
        <dsp:cNvPr id="0" name=""/>
        <dsp:cNvSpPr/>
      </dsp:nvSpPr>
      <dsp:spPr>
        <a:xfrm>
          <a:off x="1860901" y="2498900"/>
          <a:ext cx="2323218" cy="240630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F11CE-0D4E-463C-8765-3D82C67A40CD}">
      <dsp:nvSpPr>
        <dsp:cNvPr id="0" name=""/>
        <dsp:cNvSpPr/>
      </dsp:nvSpPr>
      <dsp:spPr>
        <a:xfrm>
          <a:off x="2215702" y="2466591"/>
          <a:ext cx="3057688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5702" y="2466591"/>
        <a:ext cx="3057688" cy="365009"/>
      </dsp:txXfrm>
    </dsp:sp>
    <dsp:sp modelId="{D5BB5E50-591E-4713-B0F6-22777A89182C}">
      <dsp:nvSpPr>
        <dsp:cNvPr id="0" name=""/>
        <dsp:cNvSpPr/>
      </dsp:nvSpPr>
      <dsp:spPr>
        <a:xfrm>
          <a:off x="5290128" y="1372074"/>
          <a:ext cx="1408971" cy="119118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87B6-007B-4496-B491-A4AAC4C85522}">
      <dsp:nvSpPr>
        <dsp:cNvPr id="0" name=""/>
        <dsp:cNvSpPr/>
      </dsp:nvSpPr>
      <dsp:spPr>
        <a:xfrm>
          <a:off x="5787205" y="0"/>
          <a:ext cx="3260181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205" y="0"/>
        <a:ext cx="3260181" cy="365009"/>
      </dsp:txXfrm>
    </dsp:sp>
    <dsp:sp modelId="{B8BECF8E-F78C-4D47-ABEF-8E5FE6659C5E}">
      <dsp:nvSpPr>
        <dsp:cNvPr id="0" name=""/>
        <dsp:cNvSpPr/>
      </dsp:nvSpPr>
      <dsp:spPr>
        <a:xfrm>
          <a:off x="2016215" y="1379054"/>
          <a:ext cx="45732" cy="1433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6236-B0D0-4332-889A-67063800C973}">
      <dsp:nvSpPr>
        <dsp:cNvPr id="0" name=""/>
        <dsp:cNvSpPr/>
      </dsp:nvSpPr>
      <dsp:spPr>
        <a:xfrm>
          <a:off x="1405571" y="0"/>
          <a:ext cx="3214249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5571" y="0"/>
        <a:ext cx="3214249" cy="3650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E5A6-AD2A-4D19-9BD9-263888E20A3D}">
      <dsp:nvSpPr>
        <dsp:cNvPr id="0" name=""/>
        <dsp:cNvSpPr/>
      </dsp:nvSpPr>
      <dsp:spPr>
        <a:xfrm>
          <a:off x="72013" y="72006"/>
          <a:ext cx="1259490" cy="12594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C9D2B7-EC7A-4775-9A71-EBA7A7AEA1F3}">
      <dsp:nvSpPr>
        <dsp:cNvPr id="0" name=""/>
        <dsp:cNvSpPr/>
      </dsp:nvSpPr>
      <dsp:spPr>
        <a:xfrm>
          <a:off x="1368125" y="216022"/>
          <a:ext cx="6719844" cy="102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для лиц, осваивающих образовательные программы основного общего образования с применением электронного обучения, дистанционных образовательных технологий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125" y="216022"/>
        <a:ext cx="6719844" cy="1022064"/>
      </dsp:txXfrm>
    </dsp:sp>
    <dsp:sp modelId="{D1AE759A-B214-4922-B206-1232C838C987}">
      <dsp:nvSpPr>
        <dsp:cNvPr id="0" name=""/>
        <dsp:cNvSpPr/>
      </dsp:nvSpPr>
      <dsp:spPr>
        <a:xfrm>
          <a:off x="0" y="1296143"/>
          <a:ext cx="1259490" cy="12594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12F38D-AF4D-40DD-BC7C-773AA3B2378B}">
      <dsp:nvSpPr>
        <dsp:cNvPr id="0" name=""/>
        <dsp:cNvSpPr/>
      </dsp:nvSpPr>
      <dsp:spPr>
        <a:xfrm>
          <a:off x="1373098" y="1399736"/>
          <a:ext cx="6719844" cy="125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организации, при наличии рекомендаций ПМПК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3098" y="1399736"/>
        <a:ext cx="6719844" cy="1259490"/>
      </dsp:txXfrm>
    </dsp:sp>
    <dsp:sp modelId="{92F1268D-F62C-4B86-9598-67B60BCD5660}">
      <dsp:nvSpPr>
        <dsp:cNvPr id="0" name=""/>
        <dsp:cNvSpPr/>
      </dsp:nvSpPr>
      <dsp:spPr>
        <a:xfrm>
          <a:off x="0" y="2520280"/>
          <a:ext cx="1259490" cy="12594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91227-7414-497E-B595-4BAA8BC15280}">
      <dsp:nvSpPr>
        <dsp:cNvPr id="0" name=""/>
        <dsp:cNvSpPr/>
      </dsp:nvSpPr>
      <dsp:spPr>
        <a:xfrm>
          <a:off x="1368125" y="2736307"/>
          <a:ext cx="6719844" cy="89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latin typeface="Times New Roman" pitchFamily="18" charset="0"/>
              <a:cs typeface="Times New Roman" pitchFamily="18" charset="0"/>
            </a:rPr>
            <a:t>при угрозе возникновения (возникновении) отдельных чрезвычайных ситуаций, 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распространения</a:t>
          </a:r>
          <a:r>
            <a:rPr lang="ru-RU" sz="1700" b="1" i="1" kern="1200" dirty="0" smtClean="0">
              <a:latin typeface="Times New Roman" pitchFamily="18" charset="0"/>
              <a:cs typeface="Times New Roman" pitchFamily="18" charset="0"/>
            </a:rPr>
            <a:t> инфекционных заболеваний, введении режима повышенной готовности или чрезвычайной ситуации</a:t>
          </a:r>
          <a:endParaRPr lang="ru-RU" sz="1700" b="1" i="1" kern="1200" dirty="0"/>
        </a:p>
      </dsp:txBody>
      <dsp:txXfrm>
        <a:off x="1368125" y="2736307"/>
        <a:ext cx="6719844" cy="891895"/>
      </dsp:txXfrm>
    </dsp:sp>
    <dsp:sp modelId="{ABB16100-1A04-4A68-BE1F-87564751B249}">
      <dsp:nvSpPr>
        <dsp:cNvPr id="0" name=""/>
        <dsp:cNvSpPr/>
      </dsp:nvSpPr>
      <dsp:spPr>
        <a:xfrm>
          <a:off x="0" y="3744416"/>
          <a:ext cx="1259490" cy="12594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A223D9-A90D-4180-BFC4-5BCA57694021}">
      <dsp:nvSpPr>
        <dsp:cNvPr id="0" name=""/>
        <dsp:cNvSpPr/>
      </dsp:nvSpPr>
      <dsp:spPr>
        <a:xfrm>
          <a:off x="1368125" y="3744416"/>
          <a:ext cx="6719844" cy="125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иных категорий участников, не имеющих возможности прибыть в места проведения ИС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125" y="3744416"/>
        <a:ext cx="6719844" cy="12594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227402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8297" y="13704"/>
          <a:ext cx="8488646" cy="265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  <a:cs typeface="Times New Roman" pitchFamily="18" charset="0"/>
          </a:endParaRP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kern="1200" dirty="0" smtClean="0">
              <a:latin typeface="+mj-lt"/>
              <a:cs typeface="Times New Roman" pitchFamily="18" charset="0"/>
            </a:rPr>
            <a:t>3 дня до проведения ИС: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-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 согласовать</a:t>
          </a:r>
          <a:r>
            <a:rPr lang="ru-RU" sz="1800" kern="1200" dirty="0" smtClean="0">
              <a:latin typeface="+mj-lt"/>
              <a:cs typeface="Times New Roman" pitchFamily="18" charset="0"/>
            </a:rPr>
            <a:t> с министерством образования ЯО через ОМСУ проведение ИС в дистанционной форме;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</a:t>
          </a:r>
          <a:r>
            <a:rPr lang="ru-RU" sz="1800" kern="1200" dirty="0" smtClean="0">
              <a:latin typeface="+mj-lt"/>
              <a:cs typeface="Times New Roman" pitchFamily="18" charset="0"/>
            </a:rPr>
            <a:t> график подключения участников ИС к собеседнику посредством ВКС;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kern="12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форме;</a:t>
          </a:r>
        </a:p>
      </dsp:txBody>
      <dsp:txXfrm>
        <a:off x="8297" y="13704"/>
        <a:ext cx="8488646" cy="2659293"/>
      </dsp:txXfrm>
    </dsp:sp>
    <dsp:sp modelId="{AF348EC7-E59A-4889-8041-2A0A7A57AB05}">
      <dsp:nvSpPr>
        <dsp:cNvPr id="0" name=""/>
        <dsp:cNvSpPr/>
      </dsp:nvSpPr>
      <dsp:spPr>
        <a:xfrm>
          <a:off x="0" y="4248463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2661859"/>
          <a:ext cx="8488646" cy="233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kern="1200" dirty="0" smtClean="0">
              <a:latin typeface="+mn-lt"/>
              <a:cs typeface="Times New Roman" pitchFamily="18" charset="0"/>
            </a:rPr>
            <a:t> аудитории проведения ИС в дистанционной форме необходимым оборудованием;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</a:t>
          </a:r>
          <a:r>
            <a:rPr lang="ru-RU" sz="1800" kern="1200" dirty="0" smtClean="0">
              <a:latin typeface="+mn-lt"/>
              <a:cs typeface="Times New Roman" pitchFamily="18" charset="0"/>
            </a:rPr>
            <a:t> выбор ПО для проведения ИС в дистанционной форме в режиме видеоконференции с осуществлением видеозаписи и временной демонстрации участнику КИМ ИС, а также демонстрации участником ИС своего экрана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2661859"/>
        <a:ext cx="8488646" cy="233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04DB0-5B19-4CA5-B321-FB78E1D32970}">
      <dsp:nvSpPr>
        <dsp:cNvPr id="0" name=""/>
        <dsp:cNvSpPr/>
      </dsp:nvSpPr>
      <dsp:spPr>
        <a:xfrm>
          <a:off x="1927657" y="0"/>
          <a:ext cx="3500261" cy="3500261"/>
        </a:xfrm>
        <a:prstGeom prst="ellipse">
          <a:avLst/>
        </a:prstGeom>
        <a:solidFill>
          <a:srgbClr val="FF9966">
            <a:alpha val="50000"/>
          </a:srgb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Технический специалист и ответственный организатор проводят проверку качества аудиозаписи, занимая места собеседника и участника.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0258" y="512601"/>
        <a:ext cx="2475059" cy="2475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3245-2176-4AF0-B6AF-2ABD2C1C709A}">
      <dsp:nvSpPr>
        <dsp:cNvPr id="0" name=""/>
        <dsp:cNvSpPr/>
      </dsp:nvSpPr>
      <dsp:spPr>
        <a:xfrm>
          <a:off x="0" y="265785"/>
          <a:ext cx="9001000" cy="45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9FB3-DE9E-4C54-9A69-674970C3D19C}">
      <dsp:nvSpPr>
        <dsp:cNvPr id="0" name=""/>
        <dsp:cNvSpPr/>
      </dsp:nvSpPr>
      <dsp:spPr>
        <a:xfrm>
          <a:off x="216456" y="60503"/>
          <a:ext cx="8567443" cy="5285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1. Организовать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259" y="86306"/>
        <a:ext cx="8515837" cy="476961"/>
      </dsp:txXfrm>
    </dsp:sp>
    <dsp:sp modelId="{292184BD-D304-4CE5-B8F4-2C75A371F396}">
      <dsp:nvSpPr>
        <dsp:cNvPr id="0" name=""/>
        <dsp:cNvSpPr/>
      </dsp:nvSpPr>
      <dsp:spPr>
        <a:xfrm>
          <a:off x="0" y="1048013"/>
          <a:ext cx="9001000" cy="20104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270764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список участников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ИС-01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проведения ИС в аудитории</a:t>
          </a:r>
          <a:br>
            <a:rPr lang="ru-RU" sz="160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(по количеству аудиторий)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ИС-02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ИС-03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u="sng" kern="1200" dirty="0" smtClean="0">
              <a:effectLst/>
              <a:latin typeface="Times New Roman"/>
              <a:ea typeface="Times New Roman"/>
            </a:rPr>
            <a:t>акт о досрочном завершении</a:t>
          </a:r>
          <a:r>
            <a:rPr lang="ru-RU" sz="1600" kern="1200" dirty="0" smtClean="0">
              <a:effectLst/>
              <a:latin typeface="Times New Roman"/>
              <a:ea typeface="Times New Roman"/>
            </a:rPr>
            <a:t> ИС по уважительным причинам </a:t>
          </a:r>
          <a:r>
            <a:rPr lang="ru-RU" sz="1600" b="0" kern="1200" dirty="0" smtClean="0"/>
            <a:t>– </a:t>
          </a:r>
          <a:r>
            <a:rPr lang="ru-RU" sz="1600" b="1" i="1" kern="1200" dirty="0" smtClean="0">
              <a:effectLst/>
              <a:latin typeface="Times New Roman"/>
              <a:ea typeface="Times New Roman"/>
            </a:rPr>
            <a:t>ИС-08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акт об удалении участника ИС</a:t>
          </a:r>
          <a:r>
            <a:rPr lang="ru-RU" sz="1600" b="0" i="0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smtClean="0"/>
            <a:t>– </a:t>
          </a:r>
          <a:r>
            <a:rPr lang="ru-RU" sz="1600" b="1" i="1" u="none" kern="1200" dirty="0" smtClean="0">
              <a:latin typeface="Times New Roman" pitchFamily="18" charset="0"/>
              <a:cs typeface="Times New Roman" pitchFamily="18" charset="0"/>
            </a:rPr>
            <a:t>ИС-09</a:t>
          </a:r>
          <a:endParaRPr lang="ru-RU" sz="1600" b="1" i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48013"/>
        <a:ext cx="9001000" cy="2010435"/>
      </dsp:txXfrm>
    </dsp:sp>
    <dsp:sp modelId="{288CDAED-DB26-4952-8013-E212525C4A49}">
      <dsp:nvSpPr>
        <dsp:cNvPr id="0" name=""/>
        <dsp:cNvSpPr/>
      </dsp:nvSpPr>
      <dsp:spPr>
        <a:xfrm>
          <a:off x="222496" y="800345"/>
          <a:ext cx="8560575" cy="502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2. Получить от технического специалиста </a:t>
          </a: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выгруженные при помощи ПО «Планирование ГИА-9»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031" y="824880"/>
        <a:ext cx="8511505" cy="453523"/>
      </dsp:txXfrm>
    </dsp:sp>
    <dsp:sp modelId="{B38D312C-A08D-4E56-84DD-F6803A8E0E3B}">
      <dsp:nvSpPr>
        <dsp:cNvPr id="0" name=""/>
        <dsp:cNvSpPr/>
      </dsp:nvSpPr>
      <dsp:spPr>
        <a:xfrm>
          <a:off x="0" y="3360974"/>
          <a:ext cx="9001000" cy="344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40503-C80B-491A-A141-DBEC933EAABE}">
      <dsp:nvSpPr>
        <dsp:cNvPr id="0" name=""/>
        <dsp:cNvSpPr/>
      </dsp:nvSpPr>
      <dsp:spPr>
        <a:xfrm>
          <a:off x="214218" y="3114260"/>
          <a:ext cx="8567999" cy="517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 </a:t>
          </a:r>
          <a:r>
            <a:rPr lang="ru-RU" sz="1700" b="1" i="0" u="sng" kern="12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 выполнения заданий ИС (по количеству экспертов), скачанные с сайта: </a:t>
          </a:r>
          <a:r>
            <a:rPr lang="en-US" sz="1700" b="1" i="0" u="sng" kern="1200" dirty="0" smtClean="0">
              <a:latin typeface="Times New Roman" pitchFamily="18" charset="0"/>
              <a:cs typeface="Times New Roman" pitchFamily="18" charset="0"/>
            </a:rPr>
            <a:t>http://fipi.ru</a:t>
          </a:r>
          <a:endParaRPr lang="ru-RU" sz="1700" b="1" i="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464" y="3139506"/>
        <a:ext cx="8517507" cy="466673"/>
      </dsp:txXfrm>
    </dsp:sp>
    <dsp:sp modelId="{7CAC41BD-BFB0-4467-8DE5-4163289AB6EA}">
      <dsp:nvSpPr>
        <dsp:cNvPr id="0" name=""/>
        <dsp:cNvSpPr/>
      </dsp:nvSpPr>
      <dsp:spPr>
        <a:xfrm>
          <a:off x="0" y="3983080"/>
          <a:ext cx="9001000" cy="358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3AAA-7073-42FA-AD8D-B195DF47C97A}">
      <dsp:nvSpPr>
        <dsp:cNvPr id="0" name=""/>
        <dsp:cNvSpPr/>
      </dsp:nvSpPr>
      <dsp:spPr>
        <a:xfrm>
          <a:off x="246834" y="3822548"/>
          <a:ext cx="8507331" cy="4196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4. Определить необходимое количество аудиторий ожидания и проведения. </a:t>
          </a:r>
          <a:endParaRPr lang="ru-RU" sz="1700" kern="1200" dirty="0"/>
        </a:p>
      </dsp:txBody>
      <dsp:txXfrm>
        <a:off x="267317" y="3843031"/>
        <a:ext cx="8466365" cy="378639"/>
      </dsp:txXfrm>
    </dsp:sp>
    <dsp:sp modelId="{27FF0BDD-30A9-435D-B8CC-9407B67F6C19}">
      <dsp:nvSpPr>
        <dsp:cNvPr id="0" name=""/>
        <dsp:cNvSpPr/>
      </dsp:nvSpPr>
      <dsp:spPr>
        <a:xfrm>
          <a:off x="0" y="4468206"/>
          <a:ext cx="9001000" cy="4149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D10DA-8037-47BC-8651-37AACD3C9926}">
      <dsp:nvSpPr>
        <dsp:cNvPr id="0" name=""/>
        <dsp:cNvSpPr/>
      </dsp:nvSpPr>
      <dsp:spPr>
        <a:xfrm>
          <a:off x="236412" y="4428344"/>
          <a:ext cx="8555385" cy="303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5. Определить место для хранения личных вещей участников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214" y="4443146"/>
        <a:ext cx="8525781" cy="273607"/>
      </dsp:txXfrm>
    </dsp:sp>
    <dsp:sp modelId="{F36BE086-D259-4C35-9924-6C6B75C4313F}">
      <dsp:nvSpPr>
        <dsp:cNvPr id="0" name=""/>
        <dsp:cNvSpPr/>
      </dsp:nvSpPr>
      <dsp:spPr>
        <a:xfrm>
          <a:off x="0" y="5226302"/>
          <a:ext cx="9001000" cy="346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D360-982F-4DB4-B796-413DF955930C}">
      <dsp:nvSpPr>
        <dsp:cNvPr id="0" name=""/>
        <dsp:cNvSpPr/>
      </dsp:nvSpPr>
      <dsp:spPr>
        <a:xfrm>
          <a:off x="219536" y="4976716"/>
          <a:ext cx="8570279" cy="520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6.  Распределить специалистов, задействованных в проведении и оценивании ИС, по аудиториям, назначить организаторов вне аудитории.</a:t>
          </a:r>
          <a:endParaRPr lang="ru-RU" sz="1700" kern="1200" dirty="0"/>
        </a:p>
      </dsp:txBody>
      <dsp:txXfrm>
        <a:off x="244966" y="5002146"/>
        <a:ext cx="8519419" cy="470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6971-C34C-4369-A38A-B13847410ABE}">
      <dsp:nvSpPr>
        <dsp:cNvPr id="0" name=""/>
        <dsp:cNvSpPr/>
      </dsp:nvSpPr>
      <dsp:spPr>
        <a:xfrm>
          <a:off x="0" y="164687"/>
          <a:ext cx="8750206" cy="5082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07918-CA6A-4FD7-9A6A-8453C342448B}">
      <dsp:nvSpPr>
        <dsp:cNvPr id="0" name=""/>
        <dsp:cNvSpPr/>
      </dsp:nvSpPr>
      <dsp:spPr>
        <a:xfrm>
          <a:off x="58375" y="0"/>
          <a:ext cx="8654048" cy="891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516" tIns="0" rIns="231516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6. Распределить участников по аудиториям ожидания и проведения, сформировать очередность прохождения ИС участниками</a:t>
          </a:r>
          <a:r>
            <a:rPr lang="ru-RU" sz="17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подготовить списки участников в аудиториях ожидания и проведения.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906" y="43531"/>
        <a:ext cx="8566986" cy="804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B043-775B-47F1-8F6A-00C7249167BC}">
      <dsp:nvSpPr>
        <dsp:cNvPr id="0" name=""/>
        <dsp:cNvSpPr/>
      </dsp:nvSpPr>
      <dsp:spPr>
        <a:xfrm>
          <a:off x="0" y="614872"/>
          <a:ext cx="8928992" cy="1110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D43A-5980-4944-A0C0-BA72E4ADE82F}">
      <dsp:nvSpPr>
        <dsp:cNvPr id="0" name=""/>
        <dsp:cNvSpPr/>
      </dsp:nvSpPr>
      <dsp:spPr>
        <a:xfrm>
          <a:off x="249653" y="0"/>
          <a:ext cx="8545003" cy="626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рабочие места (для собеседника, участника, эксперта), оборудованные устройствами цифровой аудиозаписи.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249" y="30596"/>
        <a:ext cx="8483811" cy="565563"/>
      </dsp:txXfrm>
    </dsp:sp>
    <dsp:sp modelId="{BAE501DD-F5BD-4B74-B253-38D10F9FA2D0}">
      <dsp:nvSpPr>
        <dsp:cNvPr id="0" name=""/>
        <dsp:cNvSpPr/>
      </dsp:nvSpPr>
      <dsp:spPr>
        <a:xfrm>
          <a:off x="0" y="2258469"/>
          <a:ext cx="8928992" cy="245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95732" rIns="69298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2258469"/>
        <a:ext cx="8928992" cy="245030"/>
      </dsp:txXfrm>
    </dsp:sp>
    <dsp:sp modelId="{8F46D804-1EAF-4A86-A439-7C622F8AAAF5}">
      <dsp:nvSpPr>
        <dsp:cNvPr id="0" name=""/>
        <dsp:cNvSpPr/>
      </dsp:nvSpPr>
      <dsp:spPr>
        <a:xfrm>
          <a:off x="225537" y="1746387"/>
          <a:ext cx="8556109" cy="65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вместе с ответственным организатором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648" y="1778498"/>
        <a:ext cx="8491887" cy="593578"/>
      </dsp:txXfrm>
    </dsp:sp>
    <dsp:sp modelId="{522FBD5C-00D2-4ECD-BEB9-FD7120DA448C}">
      <dsp:nvSpPr>
        <dsp:cNvPr id="0" name=""/>
        <dsp:cNvSpPr/>
      </dsp:nvSpPr>
      <dsp:spPr>
        <a:xfrm>
          <a:off x="0" y="2923070"/>
          <a:ext cx="8928992" cy="286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D797-0329-439D-A008-4C91CF967DD9}">
      <dsp:nvSpPr>
        <dsp:cNvPr id="0" name=""/>
        <dsp:cNvSpPr/>
      </dsp:nvSpPr>
      <dsp:spPr>
        <a:xfrm>
          <a:off x="209048" y="2525615"/>
          <a:ext cx="8551133" cy="607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 Обеспечивает подготовку в Штабе рабочего места для получения и тиражирования КИМ ИС и внесения результатов ИС.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698" y="2555265"/>
        <a:ext cx="8491833" cy="548093"/>
      </dsp:txXfrm>
    </dsp:sp>
    <dsp:sp modelId="{E1E5DE15-CA47-4ADE-8854-497AD238E369}">
      <dsp:nvSpPr>
        <dsp:cNvPr id="0" name=""/>
        <dsp:cNvSpPr/>
      </dsp:nvSpPr>
      <dsp:spPr>
        <a:xfrm>
          <a:off x="0" y="3386234"/>
          <a:ext cx="8928992" cy="316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AA24-358E-445E-A19C-76FA7FB4BD7B}">
      <dsp:nvSpPr>
        <dsp:cNvPr id="0" name=""/>
        <dsp:cNvSpPr/>
      </dsp:nvSpPr>
      <dsp:spPr>
        <a:xfrm>
          <a:off x="221139" y="3270948"/>
          <a:ext cx="8547659" cy="343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Получает от руководителя ОО данные для входа в личный кабинет АИС «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Веб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ИС-9»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932" y="3287741"/>
        <a:ext cx="8514073" cy="310412"/>
      </dsp:txXfrm>
    </dsp:sp>
    <dsp:sp modelId="{87F79054-464D-4032-8672-725DE02FD88E}">
      <dsp:nvSpPr>
        <dsp:cNvPr id="0" name=""/>
        <dsp:cNvSpPr/>
      </dsp:nvSpPr>
      <dsp:spPr>
        <a:xfrm>
          <a:off x="0" y="4246891"/>
          <a:ext cx="8928992" cy="353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ABB74-D17F-4F0A-A97E-797388C51845}">
      <dsp:nvSpPr>
        <dsp:cNvPr id="0" name=""/>
        <dsp:cNvSpPr/>
      </dsp:nvSpPr>
      <dsp:spPr>
        <a:xfrm>
          <a:off x="277944" y="3781776"/>
          <a:ext cx="8524166" cy="638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5. Скачивает с сайта ФГБНУ «ФИПИ» (</a:t>
          </a:r>
          <a:r>
            <a:rPr lang="en-US" sz="1500" b="1" kern="1200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 - передает их ответственному организатору.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131" y="3812963"/>
        <a:ext cx="8461792" cy="576501"/>
      </dsp:txXfrm>
    </dsp:sp>
    <dsp:sp modelId="{6095C26D-4928-42BE-950C-71399CBFF117}">
      <dsp:nvSpPr>
        <dsp:cNvPr id="0" name=""/>
        <dsp:cNvSpPr/>
      </dsp:nvSpPr>
      <dsp:spPr>
        <a:xfrm rot="10800000" flipV="1">
          <a:off x="0" y="4858819"/>
          <a:ext cx="8928992" cy="4694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95732" rIns="6929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4858819"/>
        <a:ext cx="8928992" cy="469468"/>
      </dsp:txXfrm>
    </dsp:sp>
    <dsp:sp modelId="{92A99C67-31F4-4123-92C4-22C2E2D6500E}">
      <dsp:nvSpPr>
        <dsp:cNvPr id="0" name=""/>
        <dsp:cNvSpPr/>
      </dsp:nvSpPr>
      <dsp:spPr>
        <a:xfrm rot="10800000" flipV="1">
          <a:off x="249653" y="4506827"/>
          <a:ext cx="8568514" cy="7309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 Подготавливает при помощи ПО «Планирование ГИА-9»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 передает ответственному организатору формы для проведения ИС.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285334" y="4542508"/>
        <a:ext cx="8497152" cy="659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0663-4423-48F8-B63D-576D019B6CCF}">
      <dsp:nvSpPr>
        <dsp:cNvPr id="0" name=""/>
        <dsp:cNvSpPr/>
      </dsp:nvSpPr>
      <dsp:spPr>
        <a:xfrm>
          <a:off x="369790" y="33869"/>
          <a:ext cx="8274207" cy="1216800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189" y="93268"/>
        <a:ext cx="8155409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9320-1929-41EC-9DDA-DD4E367B28D3}">
      <dsp:nvSpPr>
        <dsp:cNvPr id="0" name=""/>
        <dsp:cNvSpPr/>
      </dsp:nvSpPr>
      <dsp:spPr>
        <a:xfrm rot="5400000">
          <a:off x="4643074" y="-1885337"/>
          <a:ext cx="1534672" cy="53075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сообщить организаторам проведения, собеседникам и экспертам о распределении по аудиториям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56613" y="76041"/>
        <a:ext cx="5232678" cy="1384838"/>
      </dsp:txXfrm>
    </dsp:sp>
    <dsp:sp modelId="{3CA06D98-4DCC-4824-8236-9E844393309A}">
      <dsp:nvSpPr>
        <dsp:cNvPr id="0" name=""/>
        <dsp:cNvSpPr/>
      </dsp:nvSpPr>
      <dsp:spPr>
        <a:xfrm>
          <a:off x="687" y="37129"/>
          <a:ext cx="2755926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108530"/>
        <a:ext cx="2613124" cy="1319860"/>
      </dsp:txXfrm>
    </dsp:sp>
    <dsp:sp modelId="{1E23EEF7-65C7-4843-9623-4188E268EAD2}">
      <dsp:nvSpPr>
        <dsp:cNvPr id="0" name=""/>
        <dsp:cNvSpPr/>
      </dsp:nvSpPr>
      <dsp:spPr>
        <a:xfrm rot="5400000">
          <a:off x="4802001" y="-335556"/>
          <a:ext cx="1170130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выдать материалы для проведения ИС собеседнику, эксперту и организаторам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1812317"/>
        <a:ext cx="5294514" cy="1055888"/>
      </dsp:txXfrm>
    </dsp:sp>
    <dsp:sp modelId="{0AF67156-16DE-45D5-AA4C-893DD93F4BE8}">
      <dsp:nvSpPr>
        <dsp:cNvPr id="0" name=""/>
        <dsp:cNvSpPr/>
      </dsp:nvSpPr>
      <dsp:spPr>
        <a:xfrm>
          <a:off x="687" y="1608929"/>
          <a:ext cx="2710561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1680330"/>
        <a:ext cx="2567759" cy="1319860"/>
      </dsp:txXfrm>
    </dsp:sp>
    <dsp:sp modelId="{186D61FF-AE32-4079-AE89-84949A34FF79}">
      <dsp:nvSpPr>
        <dsp:cNvPr id="0" name=""/>
        <dsp:cNvSpPr/>
      </dsp:nvSpPr>
      <dsp:spPr>
        <a:xfrm rot="5400000">
          <a:off x="4802001" y="1200238"/>
          <a:ext cx="1170130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3348112"/>
        <a:ext cx="5294514" cy="1055888"/>
      </dsp:txXfrm>
    </dsp:sp>
    <dsp:sp modelId="{CA0F0881-76C5-41DC-A9B9-166E5F1753ED}">
      <dsp:nvSpPr>
        <dsp:cNvPr id="0" name=""/>
        <dsp:cNvSpPr/>
      </dsp:nvSpPr>
      <dsp:spPr>
        <a:xfrm>
          <a:off x="687" y="3144725"/>
          <a:ext cx="2710561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3216126"/>
        <a:ext cx="2567759" cy="13198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548E-8EE4-4F74-9971-8F0F2FBD461E}">
      <dsp:nvSpPr>
        <dsp:cNvPr id="0" name=""/>
        <dsp:cNvSpPr/>
      </dsp:nvSpPr>
      <dsp:spPr>
        <a:xfrm rot="5400000">
          <a:off x="-276531" y="643281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Собеседник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011990"/>
        <a:ext cx="1290479" cy="553063"/>
      </dsp:txXfrm>
    </dsp:sp>
    <dsp:sp modelId="{201A3727-5646-43DB-880E-E3F4AE83C1CF}">
      <dsp:nvSpPr>
        <dsp:cNvPr id="0" name=""/>
        <dsp:cNvSpPr/>
      </dsp:nvSpPr>
      <dsp:spPr>
        <a:xfrm rot="5400000">
          <a:off x="4130739" y="-2817350"/>
          <a:ext cx="1885984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КИМ ИС (для собеседника и участников ИС)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комплект карточек 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участников ИС, зачитываемая собеседником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листы бумаги для письменных ответов участников и черновиков (при необходимости)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79" y="114976"/>
        <a:ext cx="7474438" cy="1701852"/>
      </dsp:txXfrm>
    </dsp:sp>
    <dsp:sp modelId="{32ED3292-CEBC-4E78-A1A8-537395D70B81}">
      <dsp:nvSpPr>
        <dsp:cNvPr id="0" name=""/>
        <dsp:cNvSpPr/>
      </dsp:nvSpPr>
      <dsp:spPr>
        <a:xfrm rot="5400000">
          <a:off x="-276531" y="2490522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859231"/>
        <a:ext cx="1290479" cy="553063"/>
      </dsp:txXfrm>
    </dsp:sp>
    <dsp:sp modelId="{39434064-92DF-4C08-8AAB-8136570F4ACE}">
      <dsp:nvSpPr>
        <dsp:cNvPr id="0" name=""/>
        <dsp:cNvSpPr/>
      </dsp:nvSpPr>
      <dsp:spPr>
        <a:xfrm rot="5400000">
          <a:off x="4299203" y="-970109"/>
          <a:ext cx="1549057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критерии оценивания выполнения заданий ИС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80" y="2114233"/>
        <a:ext cx="7490885" cy="1397819"/>
      </dsp:txXfrm>
    </dsp:sp>
    <dsp:sp modelId="{9ED89308-C7D1-4E87-8BA7-2A47756BBA23}">
      <dsp:nvSpPr>
        <dsp:cNvPr id="0" name=""/>
        <dsp:cNvSpPr/>
      </dsp:nvSpPr>
      <dsp:spPr>
        <a:xfrm rot="5400000">
          <a:off x="-276531" y="4162385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531094"/>
        <a:ext cx="1290479" cy="553063"/>
      </dsp:txXfrm>
    </dsp:sp>
    <dsp:sp modelId="{B607CAE5-5F85-4FA3-B9C8-A2120197945E}">
      <dsp:nvSpPr>
        <dsp:cNvPr id="0" name=""/>
        <dsp:cNvSpPr/>
      </dsp:nvSpPr>
      <dsp:spPr>
        <a:xfrm rot="5400000">
          <a:off x="4474580" y="701753"/>
          <a:ext cx="1198302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 (при наличии)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 (при наличии)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79" y="3944350"/>
        <a:ext cx="7508008" cy="1081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1826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0" y="0"/>
          <a:ext cx="8928992" cy="1294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с техническим специалистом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проверяют готовность оборудования для записи ответов участников, проводят тестовую аудиозапись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928992" cy="1294005"/>
      </dsp:txXfrm>
    </dsp:sp>
    <dsp:sp modelId="{11D8D65E-C066-46BF-976C-E2F8B58A714F}">
      <dsp:nvSpPr>
        <dsp:cNvPr id="0" name=""/>
        <dsp:cNvSpPr/>
      </dsp:nvSpPr>
      <dsp:spPr>
        <a:xfrm>
          <a:off x="0" y="720073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205E-16DD-4749-BC44-247C5307DEAA}">
      <dsp:nvSpPr>
        <dsp:cNvPr id="0" name=""/>
        <dsp:cNvSpPr/>
      </dsp:nvSpPr>
      <dsp:spPr>
        <a:xfrm>
          <a:off x="8719" y="720077"/>
          <a:ext cx="8920272" cy="142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19" y="720077"/>
        <a:ext cx="8920272" cy="1426486"/>
      </dsp:txXfrm>
    </dsp:sp>
    <dsp:sp modelId="{305FD504-A44D-41E5-AC63-5EFFB119CCF1}">
      <dsp:nvSpPr>
        <dsp:cNvPr id="0" name=""/>
        <dsp:cNvSpPr/>
      </dsp:nvSpPr>
      <dsp:spPr>
        <a:xfrm>
          <a:off x="0" y="1656184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39A4-AD45-4E09-BA5B-AB999B16CEAA}">
      <dsp:nvSpPr>
        <dsp:cNvPr id="0" name=""/>
        <dsp:cNvSpPr/>
      </dsp:nvSpPr>
      <dsp:spPr>
        <a:xfrm>
          <a:off x="0" y="1728198"/>
          <a:ext cx="8928992" cy="125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и эксперт</a:t>
          </a:r>
          <a:r>
            <a:rPr lang="ru-RU" sz="20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8198"/>
        <a:ext cx="8928992" cy="1256906"/>
      </dsp:txXfrm>
    </dsp:sp>
    <dsp:sp modelId="{AF348EC7-E59A-4889-8041-2A0A7A57AB05}">
      <dsp:nvSpPr>
        <dsp:cNvPr id="0" name=""/>
        <dsp:cNvSpPr/>
      </dsp:nvSpPr>
      <dsp:spPr>
        <a:xfrm>
          <a:off x="0" y="2448272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2479394"/>
          <a:ext cx="8928992" cy="910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собеседник и эксперт.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79394"/>
        <a:ext cx="8928992" cy="910423"/>
      </dsp:txXfrm>
    </dsp:sp>
    <dsp:sp modelId="{6539BE0E-7A75-4E2F-833C-8EB1324EA988}">
      <dsp:nvSpPr>
        <dsp:cNvPr id="0" name=""/>
        <dsp:cNvSpPr/>
      </dsp:nvSpPr>
      <dsp:spPr>
        <a:xfrm>
          <a:off x="0" y="5342755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32F8-FC87-42B5-87EB-5814B6A77678}">
      <dsp:nvSpPr>
        <dsp:cNvPr id="0" name=""/>
        <dsp:cNvSpPr/>
      </dsp:nvSpPr>
      <dsp:spPr>
        <a:xfrm>
          <a:off x="0" y="4889648"/>
          <a:ext cx="8928992" cy="60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89648"/>
        <a:ext cx="8928992" cy="60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E75F-560B-4E2C-BE7A-2C419901D73C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56A2-63FA-4B3A-976E-971CB93CF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4.wdp"/><Relationship Id="rId5" Type="http://schemas.openxmlformats.org/officeDocument/2006/relationships/diagramColors" Target="../diagrams/colors1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3.wdp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6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disk.yandex.ru/i/yjW36Dcp1NPyH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coikko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08" y="1844824"/>
            <a:ext cx="7774632" cy="17556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итогового собеседования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русскому языку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37321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Зыкова Надежда Юрьевна,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специалист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6631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Ярославской области «Центр оценки и контроля качества образования»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16016" y="4869160"/>
            <a:ext cx="4176464" cy="15121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9612" y="2062611"/>
            <a:ext cx="3096344" cy="1016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03623" y="2205214"/>
            <a:ext cx="264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проведению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02524" cy="69036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603018"/>
            <a:ext cx="1152128" cy="417239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tailEnd type="arrow"/>
          </a:ln>
          <a:effectLst/>
        </p:spPr>
      </p:cxn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65" y="2062611"/>
            <a:ext cx="3121423" cy="10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87541" y="221679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проверке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403" y="3323563"/>
            <a:ext cx="4536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b="1" i="1" u="sng" dirty="0" smtClean="0"/>
              <a:t>Ответственный организатор ОО</a:t>
            </a:r>
            <a:r>
              <a:rPr lang="ru-RU" sz="1700" dirty="0"/>
              <a:t> </a:t>
            </a:r>
            <a:r>
              <a:rPr lang="ru-RU" sz="1700" dirty="0" smtClean="0"/>
              <a:t>– руководитель ОО или его заместитель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Организаторы проведения ИС</a:t>
            </a:r>
          </a:p>
          <a:p>
            <a:r>
              <a:rPr lang="ru-RU" sz="1700" dirty="0" smtClean="0"/>
              <a:t> </a:t>
            </a:r>
          </a:p>
          <a:p>
            <a:r>
              <a:rPr lang="ru-RU" sz="1700" i="1" dirty="0" smtClean="0"/>
              <a:t>в аудитории ожидания      вне аудитории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Технический специалист</a:t>
            </a:r>
            <a:endParaRPr lang="ru-RU" sz="1700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ru-RU" sz="1700" b="1" i="1" u="sng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700" b="1" i="1" u="sng" dirty="0" smtClean="0"/>
              <a:t>Собеседники</a:t>
            </a:r>
            <a:endParaRPr lang="ru-RU" sz="1700" b="1" i="1" dirty="0" smtClean="0">
              <a:solidFill>
                <a:srgbClr val="C0000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818907" y="3235077"/>
            <a:ext cx="3929557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i="1" u="sng" dirty="0" smtClean="0"/>
              <a:t>Эксперты по проверке ответов участников ИС</a:t>
            </a:r>
            <a:endParaRPr lang="ru-RU" dirty="0" smtClean="0"/>
          </a:p>
          <a:p>
            <a:pPr algn="ctr">
              <a:spcAft>
                <a:spcPts val="1000"/>
              </a:spcAft>
            </a:pPr>
            <a:r>
              <a:rPr lang="ru-RU" dirty="0" smtClean="0"/>
              <a:t>учителя русского языка и литературы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165049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Подготовка </a:t>
            </a:r>
            <a:r>
              <a:rPr lang="ru-RU" sz="30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проведению </a:t>
            </a:r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итогового    собеседования</a:t>
            </a:r>
            <a:endParaRPr lang="ru-RU" sz="2800" b="1" kern="0" dirty="0">
              <a:solidFill>
                <a:srgbClr val="FF66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u="sng" kern="0" dirty="0" smtClean="0">
                <a:solidFill>
                  <a:srgbClr val="33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Кадровые ресурсы ОО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8916" y="1603018"/>
            <a:ext cx="12985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15816" y="4509120"/>
            <a:ext cx="720080" cy="2609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87624" y="4509119"/>
            <a:ext cx="714189" cy="2609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8064" y="4869160"/>
            <a:ext cx="370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Лицам, привлекаемым к проведению и проверке ИС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запрещено иметь при себе средства связи, если иное не предусмотрено Порядком проведения ИС.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1095412" cy="114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951908"/>
              </p:ext>
            </p:extLst>
          </p:nvPr>
        </p:nvGraphicFramePr>
        <p:xfrm>
          <a:off x="-396552" y="1412776"/>
          <a:ext cx="95405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68" y="4443526"/>
            <a:ext cx="1165074" cy="782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12768" cy="994122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379" y1="69130" x2="44749" y2="67826"/>
                        <a14:foregroundMark x1="56164" y1="36522" x2="56164" y2="36522"/>
                        <a14:foregroundMark x1="56164" y1="38696" x2="45205" y2="28696"/>
                        <a14:foregroundMark x1="34247" y1="70870" x2="34247" y2="70870"/>
                        <a14:foregroundMark x1="54338" y1="73913" x2="54338" y2="73913"/>
                        <a14:backgroundMark x1="21918" y1="71739" x2="26484" y2="25652"/>
                        <a14:backgroundMark x1="30137" y1="40000" x2="32420" y2="35652"/>
                        <a14:backgroundMark x1="31963" y1="37391" x2="38356" y2="23043"/>
                        <a14:backgroundMark x1="38813" y1="23043" x2="42922" y2="16087"/>
                        <a14:backgroundMark x1="22374" y1="48696" x2="5479" y2="44348"/>
                        <a14:backgroundMark x1="24201" y1="70870" x2="26484" y2="83913"/>
                        <a14:backgroundMark x1="29224" y1="75652" x2="73059" y2="76087"/>
                        <a14:backgroundMark x1="51598" y1="76522" x2="47032" y2="86957"/>
                        <a14:backgroundMark x1="69863" y1="76087" x2="70320" y2="68261"/>
                        <a14:backgroundMark x1="72603" y1="69130" x2="71233" y2="39130"/>
                        <a14:backgroundMark x1="69406" y1="40000" x2="63927" y2="26522"/>
                        <a14:backgroundMark x1="62100" y1="26087" x2="56164" y2="21739"/>
                        <a14:backgroundMark x1="56621" y1="24348" x2="40639" y2="24783"/>
                        <a14:backgroundMark x1="67123" y1="71304" x2="67123" y2="7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34979"/>
            <a:ext cx="1906357" cy="20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563" y1="42480" x2="26563" y2="42480"/>
                        <a14:foregroundMark x1="24609" y1="37598" x2="24609" y2="37598"/>
                        <a14:foregroundMark x1="27148" y1="50781" x2="27148" y2="50781"/>
                        <a14:foregroundMark x1="26367" y1="42480" x2="45996" y2="39941"/>
                        <a14:foregroundMark x1="53027" y1="51953" x2="26563" y2="47461"/>
                        <a14:foregroundMark x1="31543" y1="56348" x2="52637" y2="53906"/>
                        <a14:foregroundMark x1="63770" y1="59570" x2="75391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17" y="305172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4844" y1="46719" x2="21094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45" y="1340555"/>
            <a:ext cx="2039888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80312" y="2063611"/>
            <a:ext cx="1478210" cy="1725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0312" y="2135882"/>
            <a:ext cx="1478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Устройства аудиозаписи/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идеозаписи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дистанц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проведении)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3747" y="4234238"/>
            <a:ext cx="1595797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69346" y="4244376"/>
            <a:ext cx="1500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ПК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Телефон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Принтер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Съемные носители информации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88" y="3065415"/>
            <a:ext cx="333857" cy="526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0" y="1988071"/>
            <a:ext cx="1305245" cy="15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483768" y="2031544"/>
            <a:ext cx="1305685" cy="14879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1884" y="2161750"/>
            <a:ext cx="1305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Литература из школьной библиотеки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6" y="1935588"/>
            <a:ext cx="492247" cy="490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6146406"/>
            <a:ext cx="850031" cy="3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Диск (картинка)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14179" y="6017416"/>
            <a:ext cx="729570" cy="642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13" y="2573154"/>
            <a:ext cx="536729" cy="7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26" b="76944" l="31875" r="66354">
                        <a14:foregroundMark x1="59010" y1="43148" x2="59010" y2="43148"/>
                        <a14:foregroundMark x1="37500" y1="40185" x2="37500" y2="40185"/>
                        <a14:foregroundMark x1="36458" y1="36389" x2="36458" y2="36389"/>
                        <a14:foregroundMark x1="33906" y1="43333" x2="36406" y2="32130"/>
                        <a14:foregroundMark x1="36198" y1="32500" x2="37917" y2="42222"/>
                        <a14:foregroundMark x1="36042" y1="33426" x2="34740" y2="34630"/>
                        <a14:foregroundMark x1="34792" y1="35000" x2="34167" y2="41111"/>
                        <a14:foregroundMark x1="39479" y1="49352" x2="36979" y2="54815"/>
                        <a14:foregroundMark x1="49427" y1="63056" x2="52135" y2="65556"/>
                        <a14:foregroundMark x1="42448" y1="72130" x2="44323" y2="67778"/>
                        <a14:foregroundMark x1="44115" y1="68056" x2="42083" y2="62500"/>
                        <a14:foregroundMark x1="42656" y1="64167" x2="44688" y2="68056"/>
                        <a14:foregroundMark x1="38438" y1="68241" x2="39531" y2="72685"/>
                        <a14:foregroundMark x1="35990" y1="48241" x2="37500" y2="57130"/>
                        <a14:backgroundMark x1="63177" y1="35093" x2="63177" y2="35093"/>
                        <a14:backgroundMark x1="63594" y1="31389" x2="63594" y2="31389"/>
                        <a14:backgroundMark x1="62813" y1="41481" x2="62813" y2="41481"/>
                        <a14:backgroundMark x1="63177" y1="43889" x2="63177" y2="43889"/>
                        <a14:backgroundMark x1="62760" y1="42407" x2="62760" y2="42407"/>
                        <a14:backgroundMark x1="61667" y1="41481" x2="61667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9" t="28590" r="33628" b="22659"/>
          <a:stretch/>
        </p:blipFill>
        <p:spPr bwMode="auto">
          <a:xfrm>
            <a:off x="1043608" y="2073135"/>
            <a:ext cx="4320480" cy="34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790" y="3790036"/>
            <a:ext cx="14566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обеседник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0" y="1988840"/>
            <a:ext cx="1104102" cy="4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28098338"/>
              </p:ext>
            </p:extLst>
          </p:nvPr>
        </p:nvGraphicFramePr>
        <p:xfrm>
          <a:off x="3301517" y="1988840"/>
          <a:ext cx="5842483" cy="35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9034" y="2582704"/>
            <a:ext cx="1022123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8353" y="11857"/>
            <a:ext cx="7936135" cy="114300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06488"/>
            <a:ext cx="414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928802"/>
            <a:ext cx="468678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30" y="0"/>
            <a:ext cx="7560840" cy="90872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44005" y="836712"/>
            <a:ext cx="77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должен:</a:t>
            </a:r>
            <a:endParaRPr lang="ru-RU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796"/>
              </p:ext>
            </p:extLst>
          </p:nvPr>
        </p:nvGraphicFramePr>
        <p:xfrm>
          <a:off x="71500" y="1267599"/>
          <a:ext cx="9001000" cy="559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носка 1 10"/>
          <p:cNvSpPr/>
          <p:nvPr/>
        </p:nvSpPr>
        <p:spPr>
          <a:xfrm>
            <a:off x="5072066" y="2643182"/>
            <a:ext cx="3986241" cy="642942"/>
          </a:xfrm>
          <a:prstGeom prst="borderCallout1">
            <a:avLst>
              <a:gd name="adj1" fmla="val 29331"/>
              <a:gd name="adj2" fmla="val -1688"/>
              <a:gd name="adj3" fmla="val 13877"/>
              <a:gd name="adj4" fmla="val -1409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76720" y="2604248"/>
            <a:ext cx="41434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Если в ОО есть участники из других ОО, а также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для </a:t>
            </a:r>
            <a:r>
              <a:rPr lang="ru-RU" sz="1200" b="1" dirty="0" smtClean="0">
                <a:solidFill>
                  <a:srgbClr val="FF0000"/>
                </a:solidFill>
              </a:rPr>
              <a:t>мест проведения ИС в МО или СИЗО –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список ИС-01 направляется в ОО из РЦОИ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4" y="2662240"/>
            <a:ext cx="439148" cy="4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44930"/>
              </p:ext>
            </p:extLst>
          </p:nvPr>
        </p:nvGraphicFramePr>
        <p:xfrm>
          <a:off x="179512" y="1494507"/>
          <a:ext cx="8750206" cy="524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908720"/>
            <a:ext cx="7821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07" y="2708920"/>
            <a:ext cx="6334125" cy="383857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372200" y="3861048"/>
            <a:ext cx="1495450" cy="357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1368152" cy="26864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5676" y="2671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55676" y="9522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Ведомость учета проведения ИС в аудитории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48564"/>
            <a:ext cx="4608512" cy="52546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0152" y="2204864"/>
            <a:ext cx="504056" cy="38164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803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906" y="924514"/>
            <a:ext cx="7833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Протокол эксперта по оцениванию ответов участников</a:t>
            </a:r>
            <a:endParaRPr lang="ru-RU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81" y="1355401"/>
            <a:ext cx="3735959" cy="52931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4306" y="6132884"/>
            <a:ext cx="2957339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00808"/>
            <a:ext cx="3528392" cy="2530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525"/>
            <a:ext cx="5891683" cy="739527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74424"/>
            <a:ext cx="4899622" cy="6023156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611560" y="50851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95736" y="5733256"/>
            <a:ext cx="50405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99592" y="5733256"/>
            <a:ext cx="57606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61653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РЦОИ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484784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 собеседник ставит отметку в ведомости учета проведения ИС в аудитории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эксперт ставит отметку в протоколе по оцениванию ответов участников (если оценивание происходило во время ответа участника)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ответственный организатор и руководитель ОО ставят подписи в акте о досрочном завершении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35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19672" y="0"/>
            <a:ext cx="662473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Удаление участника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74" y="692696"/>
            <a:ext cx="4252049" cy="5544616"/>
          </a:xfrm>
          <a:prstGeom prst="rect">
            <a:avLst/>
          </a:prstGeom>
        </p:spPr>
      </p:pic>
      <p:sp>
        <p:nvSpPr>
          <p:cNvPr id="4" name="TextBox 10"/>
          <p:cNvSpPr txBox="1"/>
          <p:nvPr/>
        </p:nvSpPr>
        <p:spPr>
          <a:xfrm>
            <a:off x="899592" y="515719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 составляется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2-х экземплярах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043608" y="5805264"/>
            <a:ext cx="57606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3768" y="5805264"/>
            <a:ext cx="504056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57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РЦОИ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412776"/>
            <a:ext cx="43204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/>
              <a:t> собеседник приглашает в аудиторию проведения ответственного организатора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/>
              <a:t> собеседник ставит отметку в ведомости учета проведения ИС в аудитории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/>
              <a:t> эксперт ставит отметку в протоколе по оцениванию ответов участников (если оценивание происходило во время ответа участника)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/>
              <a:t> участник ставит подпись в акте об удалении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dirty="0" smtClean="0"/>
              <a:t> ответственный организатор и руководитель ОО ставят подписи в акте об удалении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/>
              <a:t> собеседник, эксперт и ответственный организатор составляют служебные записки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8680" y="624088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Скан акта направляется по </a:t>
            </a:r>
            <a:r>
              <a:rPr lang="ru-RU" sz="1600" b="1" dirty="0" err="1" smtClean="0">
                <a:solidFill>
                  <a:srgbClr val="C00000"/>
                </a:solidFill>
              </a:rPr>
              <a:t>эл.почте</a:t>
            </a:r>
            <a:r>
              <a:rPr lang="ru-RU" sz="1600" b="1" dirty="0" smtClean="0">
                <a:solidFill>
                  <a:srgbClr val="C00000"/>
                </a:solidFill>
              </a:rPr>
              <a:t>: </a:t>
            </a:r>
            <a:r>
              <a:rPr lang="ru-RU" sz="1600" b="1" u="sng" dirty="0" smtClean="0">
                <a:solidFill>
                  <a:srgbClr val="C00000"/>
                </a:solidFill>
              </a:rPr>
              <a:t>rcoi@coikko.ru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57770"/>
            <a:ext cx="576064" cy="60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8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042" y="-23515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345813"/>
              </p:ext>
            </p:extLst>
          </p:nvPr>
        </p:nvGraphicFramePr>
        <p:xfrm>
          <a:off x="107504" y="1374773"/>
          <a:ext cx="8928992" cy="542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91310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400" b="1" i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r>
              <a:rPr lang="ru-RU" sz="2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9702" y="2209808"/>
            <a:ext cx="2000264" cy="614373"/>
          </a:xfrm>
          <a:prstGeom prst="roundRect">
            <a:avLst>
              <a:gd name="adj" fmla="val 197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Оценивание ответов участников ИС – во время проведения 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47959" y="2421820"/>
            <a:ext cx="357190" cy="1428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74286" y="2231242"/>
            <a:ext cx="1928826" cy="5715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Потоковая аудиозапись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49261" y="2200359"/>
            <a:ext cx="1928826" cy="60484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Оценивание ответов участников ИС – после проведения 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660186" y="2433818"/>
            <a:ext cx="357190" cy="14287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81687" y="2183785"/>
            <a:ext cx="1900419" cy="64294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Потоковая + персональная аудиозапись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121" y="188640"/>
            <a:ext cx="7128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документы </a:t>
            </a:r>
            <a:r>
              <a:rPr lang="ru-RU" sz="3000" b="1" i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(федеральный </a:t>
            </a:r>
            <a:r>
              <a:rPr lang="ru-RU" sz="3000" b="1" i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уровень)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37118"/>
            <a:ext cx="8211566" cy="217991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254" y="4005064"/>
            <a:ext cx="8228864" cy="199282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6890" y="1657579"/>
            <a:ext cx="745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«Об утверждении </a:t>
            </a:r>
            <a:r>
              <a:rPr lang="ru-RU" sz="2000" b="1" dirty="0" smtClean="0"/>
              <a:t>Порядка проведения </a:t>
            </a:r>
            <a:r>
              <a:rPr lang="ru-RU" sz="2000" dirty="0" smtClean="0"/>
              <a:t>государственной итоговой аттестации по образовательным программам основного общего образования»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i="1" dirty="0" smtClean="0"/>
              <a:t>Приказ </a:t>
            </a:r>
            <a:r>
              <a:rPr lang="ru-RU" sz="2000" i="1" dirty="0" err="1" smtClean="0"/>
              <a:t>Минпросвещения</a:t>
            </a:r>
            <a:r>
              <a:rPr lang="ru-RU" sz="2000" i="1" dirty="0" smtClean="0"/>
              <a:t> России и </a:t>
            </a:r>
            <a:r>
              <a:rPr lang="ru-RU" sz="2000" i="1" dirty="0" err="1" smtClean="0"/>
              <a:t>Рособрнадзора</a:t>
            </a:r>
            <a:r>
              <a:rPr lang="ru-RU" sz="2000" i="1" dirty="0" smtClean="0"/>
              <a:t> </a:t>
            </a:r>
          </a:p>
          <a:p>
            <a:pPr algn="ctr"/>
            <a:r>
              <a:rPr lang="ru-RU" sz="2000" i="1" dirty="0" smtClean="0"/>
              <a:t>от 04.04.2023 № 232/551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1580" y="4221087"/>
            <a:ext cx="7816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b="1" dirty="0" smtClean="0"/>
              <a:t>Рекомендации</a:t>
            </a:r>
            <a:r>
              <a:rPr lang="ru-RU" sz="2000" dirty="0" smtClean="0"/>
              <a:t> по организации и проведению итогового собеседования по русскому языку в 2024 году» </a:t>
            </a:r>
          </a:p>
          <a:p>
            <a:pPr algn="ctr">
              <a:lnSpc>
                <a:spcPct val="150000"/>
              </a:lnSpc>
            </a:pPr>
            <a:endParaRPr lang="ru-RU" sz="2000" dirty="0" smtClean="0"/>
          </a:p>
          <a:p>
            <a:pPr algn="ctr"/>
            <a:r>
              <a:rPr lang="ru-RU" sz="2000" i="1" dirty="0" smtClean="0"/>
              <a:t>Приложение к письму </a:t>
            </a:r>
            <a:r>
              <a:rPr lang="ru-RU" sz="2000" i="1" dirty="0" err="1" smtClean="0"/>
              <a:t>Рособрнадзора</a:t>
            </a:r>
            <a:r>
              <a:rPr lang="ru-RU" sz="2000" i="1" dirty="0" smtClean="0"/>
              <a:t> от 20.10.2023 № 04-339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253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55787" y="186780"/>
            <a:ext cx="7661523" cy="8685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0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собеседования</a:t>
            </a:r>
            <a:r>
              <a:rPr lang="ru-RU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741" y="860039"/>
            <a:ext cx="7281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проведения ИС в месте проведения могут присутствовать: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608" y="1628800"/>
            <a:ext cx="7848872" cy="30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ассистент, оказывающий участнику необходимую техническую помощь с учетом состояния его здоровья, особенностей психофизического развития и индивидуальных возможностей (при необходимости и наличии соответствующего заключения ПМПК);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аккредитованные общественные наблюдатели;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аккредитованные представители средств массовой информации;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должностные лица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Рособрнадзора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иные лица, определенные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Рособрнадзором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также специалисты отдела лицензирования, аккредитации и оценки качества в сфере образования, наделенные функцией надзора и контроля в сфере образования, министерства образования.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97152"/>
            <a:ext cx="741682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Допуск указанных лиц в места проведения ИС осуществляется только при наличии у них документов, удостоверяющих личность и подтверждающих их полномочия.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97152"/>
            <a:ext cx="141373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25" y="4015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119" y="1487295"/>
            <a:ext cx="9185119" cy="3772072"/>
          </a:xfrm>
        </p:spPr>
        <p:txBody>
          <a:bodyPr/>
          <a:lstStyle/>
          <a:p>
            <a:pPr marL="0" lvl="0" indent="0" algn="ctr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Технический специалист </a:t>
            </a:r>
            <a:r>
              <a:rPr lang="ru-RU" sz="1700" dirty="0" smtClean="0">
                <a:cs typeface="Times New Roman" pitchFamily="18" charset="0"/>
              </a:rPr>
              <a:t>скачивает по ссылке, указанной в инструкции,</a:t>
            </a:r>
          </a:p>
          <a:p>
            <a:pPr marL="0" lvl="0" indent="0" algn="ctr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>
                <a:cs typeface="Times New Roman" pitchFamily="18" charset="0"/>
              </a:rPr>
              <a:t>КИМ </a:t>
            </a:r>
            <a:r>
              <a:rPr lang="ru-RU" sz="1700" dirty="0">
                <a:cs typeface="Times New Roman" pitchFamily="18" charset="0"/>
              </a:rPr>
              <a:t>ИС и тиражирует в</a:t>
            </a:r>
            <a:r>
              <a:rPr lang="ru-RU" sz="1700" dirty="0" smtClean="0">
                <a:cs typeface="Times New Roman" pitchFamily="18" charset="0"/>
              </a:rPr>
              <a:t> ЧЕРНО-БЕЛОМ цвете: </a:t>
            </a:r>
            <a:endParaRPr lang="ru-RU" sz="1700" dirty="0"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5856345"/>
              </p:ext>
            </p:extLst>
          </p:nvPr>
        </p:nvGraphicFramePr>
        <p:xfrm>
          <a:off x="357158" y="5401284"/>
          <a:ext cx="8643998" cy="145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5500702"/>
            <a:ext cx="8215370" cy="1124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9" y="2201069"/>
            <a:ext cx="6264696" cy="31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4810" y="3643314"/>
            <a:ext cx="1300164" cy="671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09714" y="3567120"/>
            <a:ext cx="2524125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собеседования, карточки собеседника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714752"/>
            <a:ext cx="132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для собеседника</a:t>
            </a:r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72123"/>
            <a:ext cx="939752" cy="10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2500306"/>
            <a:ext cx="2600346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 темами и планами беседы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1949" y="2500306"/>
            <a:ext cx="1362075" cy="1071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для участников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34025" y="2500306"/>
            <a:ext cx="2238375" cy="1081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задания 1 и 2 – на каждого участника;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задание 3 и 4 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en-US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 smtClean="0">
                <a:solidFill>
                  <a:schemeClr val="tx1"/>
                </a:solidFill>
              </a:rPr>
              <a:t>экземпляра на аудиторию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3550" y="3581404"/>
            <a:ext cx="2215480" cy="785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комплект КИМ ИС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357693"/>
            <a:ext cx="2600346" cy="881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собеседования, карточки собеседника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71949" y="4357694"/>
            <a:ext cx="1362075" cy="881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для эксперта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34025" y="4357694"/>
            <a:ext cx="2238375" cy="881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комплект КИМ ИС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7290"/>
            <a:ext cx="2232248" cy="8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63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50702"/>
              </p:ext>
            </p:extLst>
          </p:nvPr>
        </p:nvGraphicFramePr>
        <p:xfrm>
          <a:off x="539552" y="155679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должен:</a:t>
            </a:r>
            <a:endParaRPr lang="ru-RU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17799"/>
            <a:ext cx="8291264" cy="922114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02880"/>
              </p:ext>
            </p:extLst>
          </p:nvPr>
        </p:nvGraphicFramePr>
        <p:xfrm>
          <a:off x="179512" y="1124744"/>
          <a:ext cx="8856984" cy="575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7348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Комплекты материалов для проведения ИС: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491064" cy="634082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176" y="692696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1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07024" y="636291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2 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Пересказ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6401" y="612413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46401" y="62068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590"/>
            <a:ext cx="4686461" cy="5496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4637"/>
            <a:ext cx="4279776" cy="55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92" y="-162272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76470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" y="1287464"/>
            <a:ext cx="6213379" cy="2803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6" y="3789040"/>
            <a:ext cx="7362676" cy="265675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606278" cy="26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25960" y="198215"/>
            <a:ext cx="7848872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Временной регламент порядка проведения ИС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09836"/>
            <a:ext cx="4338230" cy="610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80066"/>
            <a:ext cx="3168352" cy="248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2952328" cy="2152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488832" cy="98072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5322"/>
              </p:ext>
            </p:extLst>
          </p:nvPr>
        </p:nvGraphicFramePr>
        <p:xfrm>
          <a:off x="97979" y="1340768"/>
          <a:ext cx="8928992" cy="549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683818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 проведения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5811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Аудитория ожидания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42517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Аудитория проведения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86" y="5613976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Собеседник</a:t>
            </a:r>
            <a:endParaRPr lang="ru-RU" sz="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38947" y="4877503"/>
            <a:ext cx="2160240" cy="1086742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Организатор вне аудитории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5336684"/>
            <a:ext cx="199578" cy="49743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Участник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6093296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Эксперт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5600" y="6048375"/>
            <a:ext cx="792088" cy="342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Организатор проведения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проведения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127" y="2571378"/>
            <a:ext cx="8282805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С</a:t>
            </a:r>
            <a:r>
              <a:rPr lang="ru-RU" b="1" u="sng" dirty="0" smtClean="0">
                <a:solidFill>
                  <a:schemeClr val="accent2"/>
                </a:solidFill>
              </a:rPr>
              <a:t>обеседник</a:t>
            </a:r>
            <a:r>
              <a:rPr lang="ru-RU" b="1" dirty="0" smtClean="0">
                <a:solidFill>
                  <a:schemeClr val="accent2"/>
                </a:solidFill>
              </a:rPr>
              <a:t> 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</a:t>
            </a:r>
            <a:r>
              <a:rPr lang="ru-RU" b="1" dirty="0" smtClean="0">
                <a:solidFill>
                  <a:schemeClr val="accent2"/>
                </a:solidFill>
              </a:rPr>
              <a:t>организатору: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/>
                </a:solidFill>
              </a:rPr>
              <a:t>м</a:t>
            </a:r>
            <a:r>
              <a:rPr lang="ru-RU" sz="1600" b="1" dirty="0" smtClean="0">
                <a:solidFill>
                  <a:schemeClr val="accent2"/>
                </a:solidFill>
              </a:rPr>
              <a:t>атериалы, принятые от эксперта;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комплекты </a:t>
            </a:r>
            <a:r>
              <a:rPr lang="ru-RU" sz="1600" b="1" dirty="0">
                <a:solidFill>
                  <a:schemeClr val="accent2"/>
                </a:solidFill>
              </a:rPr>
              <a:t>КИМ </a:t>
            </a:r>
            <a:r>
              <a:rPr lang="ru-RU" sz="1600" b="1" dirty="0" smtClean="0">
                <a:solidFill>
                  <a:schemeClr val="accent2"/>
                </a:solidFill>
              </a:rPr>
              <a:t>ИС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+ </a:t>
            </a:r>
            <a:r>
              <a:rPr lang="ru-RU" sz="1600" b="1" dirty="0">
                <a:solidFill>
                  <a:schemeClr val="accent2"/>
                </a:solidFill>
              </a:rPr>
              <a:t>карточки </a:t>
            </a:r>
            <a:r>
              <a:rPr lang="ru-RU" sz="1600" b="1" dirty="0" smtClean="0">
                <a:solidFill>
                  <a:schemeClr val="accent2"/>
                </a:solidFill>
              </a:rPr>
              <a:t>собеседника;</a:t>
            </a:r>
            <a:endParaRPr lang="ru-RU" sz="1600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ведомость </a:t>
            </a:r>
            <a:r>
              <a:rPr lang="ru-RU" sz="1600" b="1" dirty="0">
                <a:solidFill>
                  <a:schemeClr val="accent2"/>
                </a:solidFill>
              </a:rPr>
              <a:t>учета проведения ИС в </a:t>
            </a:r>
            <a:r>
              <a:rPr lang="ru-RU" sz="1600" b="1" dirty="0" smtClean="0">
                <a:solidFill>
                  <a:schemeClr val="accent2"/>
                </a:solidFill>
              </a:rPr>
              <a:t>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список </a:t>
            </a:r>
            <a:r>
              <a:rPr lang="ru-RU" sz="1600" b="1" dirty="0">
                <a:solidFill>
                  <a:schemeClr val="accent2"/>
                </a:solidFill>
              </a:rPr>
              <a:t>участников ИС в аудитории </a:t>
            </a:r>
            <a:r>
              <a:rPr lang="ru-RU" sz="1600" b="1" dirty="0" smtClean="0">
                <a:solidFill>
                  <a:schemeClr val="accent2"/>
                </a:solidFill>
              </a:rPr>
              <a:t>проведения + список </a:t>
            </a:r>
            <a:r>
              <a:rPr lang="ru-RU" sz="1600" b="1" dirty="0">
                <a:solidFill>
                  <a:schemeClr val="accent2"/>
                </a:solidFill>
              </a:rPr>
              <a:t>участников с ОВЗ, детей-инвалидов и инвалидов (при наличии).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3452"/>
            <a:ext cx="82767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Эксперт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собеседнику:</a:t>
            </a:r>
            <a:endParaRPr lang="ru-RU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критерии оценивания;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1 </a:t>
            </a:r>
            <a:r>
              <a:rPr lang="ru-RU" sz="1600" b="1" dirty="0">
                <a:solidFill>
                  <a:schemeClr val="accent2"/>
                </a:solidFill>
              </a:rPr>
              <a:t>комплект </a:t>
            </a:r>
            <a:r>
              <a:rPr lang="ru-RU" sz="1600" b="1" dirty="0" smtClean="0">
                <a:solidFill>
                  <a:schemeClr val="accent2"/>
                </a:solidFill>
              </a:rPr>
              <a:t>КИМ ИС;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протоколы эксперта, упакованные в ВДП;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список участников с ОВЗ, детей-инвалидов и инвалидов (при наличии).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8219" y="4184476"/>
            <a:ext cx="8272526" cy="1640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Технический </a:t>
            </a:r>
            <a:r>
              <a:rPr lang="ru-RU" b="1" u="sng" dirty="0">
                <a:solidFill>
                  <a:schemeClr val="accent2"/>
                </a:solidFill>
              </a:rPr>
              <a:t>специалист:</a:t>
            </a:r>
          </a:p>
          <a:p>
            <a:r>
              <a:rPr lang="ru-RU" sz="1650" b="1" dirty="0">
                <a:solidFill>
                  <a:schemeClr val="accent2"/>
                </a:solidFill>
              </a:rPr>
              <a:t>- </a:t>
            </a:r>
            <a:r>
              <a:rPr lang="ru-RU" sz="1650" b="1" dirty="0" smtClean="0">
                <a:solidFill>
                  <a:schemeClr val="accent2"/>
                </a:solidFill>
              </a:rPr>
              <a:t>сохраняет аудиозаписи ответов участников </a:t>
            </a:r>
            <a:r>
              <a:rPr lang="ru-RU" sz="1650" b="1" dirty="0">
                <a:solidFill>
                  <a:schemeClr val="accent2"/>
                </a:solidFill>
              </a:rPr>
              <a:t>в каждой аудитории </a:t>
            </a:r>
            <a:r>
              <a:rPr lang="ru-RU" sz="1650" b="1" dirty="0" smtClean="0">
                <a:solidFill>
                  <a:schemeClr val="accent2"/>
                </a:solidFill>
              </a:rPr>
              <a:t>проведения, записывает аудиофайлы на съёмные носители информации (в 2-х экземплярах – для ОО и РЦОИ);</a:t>
            </a:r>
          </a:p>
          <a:p>
            <a:r>
              <a:rPr lang="ru-RU" sz="1650" b="1" dirty="0" smtClean="0">
                <a:solidFill>
                  <a:schemeClr val="accent2"/>
                </a:solidFill>
              </a:rPr>
              <a:t>- заносит результаты участников ИС в личном кабинете АИС «Веб ИС-09» из протоколов эксперта.</a:t>
            </a:r>
            <a:endParaRPr lang="ru-RU" sz="165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8219" y="5825058"/>
            <a:ext cx="826566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Ответственный организатор</a:t>
            </a:r>
            <a:r>
              <a:rPr lang="ru-RU" b="1" dirty="0" smtClean="0">
                <a:solidFill>
                  <a:schemeClr val="accent2"/>
                </a:solidFill>
              </a:rPr>
              <a:t>  </a:t>
            </a:r>
            <a:r>
              <a:rPr lang="ru-RU" sz="1600" b="1" dirty="0" smtClean="0">
                <a:solidFill>
                  <a:schemeClr val="accent2"/>
                </a:solidFill>
              </a:rPr>
              <a:t>в своем личном кабинете АИС «Веб ИС-09» проверяет правильность внесения техническим специалистом данных и закрывает экзамен не позднее 2-х календарных дней с даты ИС.</a:t>
            </a:r>
            <a:endParaRPr 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процедуры проведения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41140"/>
            <a:ext cx="73581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Таблица со статистикой проведения ИС</a:t>
            </a:r>
          </a:p>
          <a:p>
            <a:pPr algn="ctr"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https://disk.yandex.ru/i/yjW36Dcp1NPyHg</a:t>
            </a:r>
            <a:endParaRPr lang="ru-RU" sz="26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36"/>
            <a:ext cx="9144000" cy="4334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635148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Заполняется в день проведения ИС после его завершения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8" y="6034250"/>
            <a:ext cx="63013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7128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документы </a:t>
            </a:r>
            <a:r>
              <a:rPr lang="ru-RU" sz="3000" b="1" i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(региональный </a:t>
            </a:r>
            <a:r>
              <a:rPr lang="ru-RU" sz="3000" b="1" i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уровень)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543" y="1328986"/>
            <a:ext cx="860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Приказ </a:t>
            </a:r>
            <a:r>
              <a:rPr lang="ru-RU" sz="1600" dirty="0" smtClean="0"/>
              <a:t>министерства </a:t>
            </a:r>
            <a:r>
              <a:rPr lang="ru-RU" sz="1600" dirty="0"/>
              <a:t>образования Ярославской области от </a:t>
            </a:r>
            <a:r>
              <a:rPr lang="ru-RU" sz="1600" dirty="0" smtClean="0"/>
              <a:t>18.12.2023 № 266/01-04 </a:t>
            </a:r>
            <a:r>
              <a:rPr lang="ru-RU" sz="1600" b="1" dirty="0"/>
              <a:t>«Об утверждении Порядка проведения итогового собеседования по русскому языку на территории Ярославской </a:t>
            </a:r>
            <a:r>
              <a:rPr lang="ru-RU" sz="1600" b="1" dirty="0" smtClean="0"/>
              <a:t>области и </a:t>
            </a:r>
            <a:r>
              <a:rPr lang="ru-RU" sz="1600" b="1" dirty="0"/>
              <a:t>о признании утратившими силу отдельных приказов департамента образования Ярославской </a:t>
            </a:r>
            <a:r>
              <a:rPr lang="ru-RU" sz="1600" b="1" dirty="0" smtClean="0"/>
              <a:t>области»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543" y="2429471"/>
            <a:ext cx="8612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Приказ </a:t>
            </a:r>
            <a:r>
              <a:rPr lang="ru-RU" sz="1600" dirty="0" smtClean="0"/>
              <a:t>министерства </a:t>
            </a:r>
            <a:r>
              <a:rPr lang="ru-RU" sz="1600" dirty="0"/>
              <a:t>образования Ярославской области от </a:t>
            </a:r>
            <a:r>
              <a:rPr lang="ru-RU" sz="1600" dirty="0" smtClean="0"/>
              <a:t>07.12.2023                          № 254/01-04 </a:t>
            </a:r>
            <a:r>
              <a:rPr lang="ru-RU" sz="1600" b="1" dirty="0"/>
              <a:t>«</a:t>
            </a:r>
            <a:r>
              <a:rPr lang="ru-RU" sz="1600" b="1" dirty="0" smtClean="0"/>
              <a:t>Об утверждении </a:t>
            </a:r>
            <a:r>
              <a:rPr lang="ru-RU" sz="1600" b="1" dirty="0"/>
              <a:t>форм </a:t>
            </a:r>
            <a:r>
              <a:rPr lang="ru-RU" sz="1600" b="1" dirty="0" smtClean="0"/>
              <a:t>заявлений, журналов </a:t>
            </a:r>
            <a:r>
              <a:rPr lang="ru-RU" sz="1600" b="1" dirty="0"/>
              <a:t>регистрации </a:t>
            </a:r>
            <a:r>
              <a:rPr lang="ru-RU" sz="1600" b="1" dirty="0" smtClean="0"/>
              <a:t>и учета для организации проведения ГИА-9 в Ярославской области в 2023/2024 учебном году и о признании утратившим силу приказа департамента образования Ярославской области от 02.04.2019 № 126/01-04»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106" y="3803897"/>
            <a:ext cx="860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Приказ </a:t>
            </a:r>
            <a:r>
              <a:rPr lang="ru-RU" sz="1600" dirty="0" smtClean="0"/>
              <a:t>министерства </a:t>
            </a:r>
            <a:r>
              <a:rPr lang="ru-RU" sz="1600" dirty="0"/>
              <a:t>образования Ярославской области от </a:t>
            </a:r>
            <a:r>
              <a:rPr lang="ru-RU" sz="1600" dirty="0" smtClean="0"/>
              <a:t>25.12.2023                          </a:t>
            </a:r>
            <a:r>
              <a:rPr lang="ru-RU" sz="1600" dirty="0"/>
              <a:t>№ </a:t>
            </a:r>
            <a:r>
              <a:rPr lang="ru-RU" sz="1600" dirty="0" smtClean="0"/>
              <a:t>274/01-04 </a:t>
            </a:r>
            <a:r>
              <a:rPr lang="ru-RU" sz="1600" b="1" dirty="0"/>
              <a:t>«О проведении итогового собеседования по русскому языку в Ярославской области в </a:t>
            </a:r>
            <a:r>
              <a:rPr lang="ru-RU" sz="1600" b="1" dirty="0" smtClean="0"/>
              <a:t>2023/24 учебном </a:t>
            </a:r>
            <a:r>
              <a:rPr lang="ru-RU" sz="1600" b="1" dirty="0"/>
              <a:t>году</a:t>
            </a:r>
            <a:r>
              <a:rPr lang="ru-RU" sz="1600" b="1" dirty="0" smtClean="0"/>
              <a:t>»:</a:t>
            </a:r>
          </a:p>
          <a:p>
            <a:pPr marL="990600" indent="-352425" algn="just">
              <a:buFont typeface="Wingdings" pitchFamily="2" charset="2"/>
              <a:buChar char="ü"/>
            </a:pPr>
            <a:r>
              <a:rPr lang="ru-RU" sz="1600" i="1" dirty="0" smtClean="0"/>
              <a:t>Даты проведения ИС;</a:t>
            </a:r>
          </a:p>
          <a:p>
            <a:pPr marL="990600" indent="-352425" algn="just">
              <a:buFont typeface="Wingdings" pitchFamily="2" charset="2"/>
              <a:buChar char="ü"/>
            </a:pPr>
            <a:r>
              <a:rPr lang="ru-RU" sz="1600" i="1" dirty="0" smtClean="0"/>
              <a:t>Памятка для участников ИС;</a:t>
            </a:r>
          </a:p>
          <a:p>
            <a:pPr marL="990600" indent="-352425" algn="just">
              <a:buFont typeface="Wingdings" pitchFamily="2" charset="2"/>
              <a:buChar char="ü"/>
            </a:pPr>
            <a:r>
              <a:rPr lang="ru-RU" sz="1600" i="1" dirty="0" smtClean="0"/>
              <a:t>Минимальное количество баллов за ИС для участников с ОВЗ, детей-инвалидов, инвалидов.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1156" y="5676929"/>
            <a:ext cx="861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Приказ </a:t>
            </a:r>
            <a:r>
              <a:rPr lang="ru-RU" sz="1600" dirty="0" smtClean="0"/>
              <a:t>министерства </a:t>
            </a:r>
            <a:r>
              <a:rPr lang="ru-RU" sz="1600" dirty="0"/>
              <a:t>образования Ярославской </a:t>
            </a:r>
            <a:r>
              <a:rPr lang="ru-RU" sz="1600" dirty="0" smtClean="0"/>
              <a:t>области от 07.02.2024 № 26/01-04 </a:t>
            </a:r>
            <a:r>
              <a:rPr lang="ru-RU" sz="1600" b="1" dirty="0" smtClean="0"/>
              <a:t>«Об </a:t>
            </a:r>
            <a:r>
              <a:rPr lang="ru-RU" sz="1600" b="1" dirty="0"/>
              <a:t>утверждении инструктивных материалов по организации и проведению итогового собеседования по русскому языку </a:t>
            </a:r>
            <a:r>
              <a:rPr lang="ru-RU" sz="1600" b="1" dirty="0" smtClean="0"/>
              <a:t>в </a:t>
            </a:r>
            <a:r>
              <a:rPr lang="ru-RU" sz="1600" b="1" dirty="0"/>
              <a:t>2023/24 учебном </a:t>
            </a:r>
            <a:r>
              <a:rPr lang="ru-RU" sz="1600" b="1" dirty="0" smtClean="0"/>
              <a:t>году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808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83"/>
            <a:ext cx="7211144" cy="128215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в дистанционной форме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357631"/>
              </p:ext>
            </p:extLst>
          </p:nvPr>
        </p:nvGraphicFramePr>
        <p:xfrm>
          <a:off x="395536" y="1412776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71304574"/>
              </p:ext>
            </p:extLst>
          </p:nvPr>
        </p:nvGraphicFramePr>
        <p:xfrm>
          <a:off x="6641579" y="1621827"/>
          <a:ext cx="252028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1106488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53575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240" y="102395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должна: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43459"/>
              </p:ext>
            </p:extLst>
          </p:nvPr>
        </p:nvGraphicFramePr>
        <p:xfrm>
          <a:off x="330002" y="1412776"/>
          <a:ext cx="8496944" cy="49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5536" y="5733256"/>
            <a:ext cx="828092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 время проведения ИС осуществляется видеозапись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устного ответа каждого участника ИС, а также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ведется дублирующая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потоковая) видеозапись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процедуры проведения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аудитории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" y="5794615"/>
            <a:ext cx="763166" cy="92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0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28792" cy="864096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052735"/>
            <a:ext cx="4884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124181"/>
          </a:xfrm>
        </p:spPr>
        <p:txBody>
          <a:bodyPr/>
          <a:lstStyle/>
          <a:p>
            <a:r>
              <a:rPr lang="ru-RU" sz="1600" dirty="0" smtClean="0"/>
              <a:t>Собеседник проводит идентификацию личности участника ИС путем демонстрации участником документа, удостоверяющего личность.</a:t>
            </a:r>
          </a:p>
          <a:p>
            <a:r>
              <a:rPr lang="ru-RU" sz="1600" dirty="0" smtClean="0"/>
              <a:t>После завершения ИС каждым участником, собеседник должен просмотреть видеозапись ответа участника и убедиться, что она выполнена без сбоев.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техническом сбое оборудования или обрыве связи </a:t>
            </a:r>
            <a:r>
              <a:rPr lang="ru-RU" sz="1600" dirty="0" smtClean="0"/>
              <a:t>ответственный организатор или технический специалист должны попытаться восстановить связь с участником:</a:t>
            </a:r>
            <a:endParaRPr lang="ru-RU" sz="1600" dirty="0"/>
          </a:p>
          <a:p>
            <a:pPr marL="714375" indent="-352425">
              <a:buFont typeface="Wingdings" pitchFamily="2" charset="2"/>
              <a:buChar char="Ø"/>
            </a:pPr>
            <a:r>
              <a:rPr lang="ru-RU" sz="1600" dirty="0" smtClean="0"/>
              <a:t>если </a:t>
            </a:r>
            <a:r>
              <a:rPr lang="ru-RU" sz="1600" dirty="0"/>
              <a:t>КИМ ИС не был продемонстрирован участнику и связь удается восстановить, проведение ИС в дистанционной форме </a:t>
            </a:r>
            <a:r>
              <a:rPr lang="ru-RU" sz="1600" dirty="0" smtClean="0"/>
              <a:t>продолжается;</a:t>
            </a:r>
          </a:p>
          <a:p>
            <a:pPr marL="714375" indent="-352425">
              <a:buFont typeface="Wingdings" pitchFamily="2" charset="2"/>
              <a:buChar char="Ø"/>
            </a:pPr>
            <a:r>
              <a:rPr lang="ru-RU" sz="1600" dirty="0"/>
              <a:t>е</a:t>
            </a:r>
            <a:r>
              <a:rPr lang="ru-RU" sz="1600" dirty="0" smtClean="0"/>
              <a:t>сли </a:t>
            </a:r>
            <a:r>
              <a:rPr lang="ru-RU" sz="1600" dirty="0"/>
              <a:t>технический сбой оборудования или обрыв связи произошли после демонстрации участнику КИМ ИС и связь удается восстановить, то ИС проводится с использованием другого варианта </a:t>
            </a:r>
            <a:r>
              <a:rPr lang="ru-RU" sz="1600" dirty="0" smtClean="0"/>
              <a:t>КИМ;</a:t>
            </a:r>
            <a:endParaRPr lang="ru-RU" sz="1600" dirty="0"/>
          </a:p>
          <a:p>
            <a:pPr marL="714375" indent="-352425">
              <a:buFont typeface="Wingdings" pitchFamily="2" charset="2"/>
              <a:buChar char="Ø"/>
            </a:pPr>
            <a:r>
              <a:rPr lang="ru-RU" sz="1600" dirty="0"/>
              <a:t>е</a:t>
            </a:r>
            <a:r>
              <a:rPr lang="ru-RU" sz="1600" dirty="0" smtClean="0"/>
              <a:t>сли связь восстановить не удаётся, </a:t>
            </a:r>
            <a:r>
              <a:rPr lang="ru-RU" sz="1600" dirty="0"/>
              <a:t>то составляется </a:t>
            </a:r>
            <a:r>
              <a:rPr lang="ru-RU" sz="1600" dirty="0" smtClean="0"/>
              <a:t>акт </a:t>
            </a:r>
            <a:r>
              <a:rPr lang="ru-RU" sz="1600" dirty="0"/>
              <a:t>о досрочном завершении ИС по уважительным </a:t>
            </a:r>
            <a:r>
              <a:rPr lang="ru-RU" sz="1600" dirty="0" smtClean="0"/>
              <a:t>причинам.</a:t>
            </a:r>
          </a:p>
          <a:p>
            <a:r>
              <a:rPr lang="ru-RU" sz="1600" dirty="0"/>
              <a:t>У</a:t>
            </a:r>
            <a:r>
              <a:rPr lang="ru-RU" sz="1600" dirty="0" smtClean="0"/>
              <a:t>частникам </a:t>
            </a:r>
            <a:r>
              <a:rPr lang="ru-RU" sz="1600" dirty="0"/>
              <a:t>запрещено пользоваться средствами подвижной радиотелефонной </a:t>
            </a:r>
            <a:r>
              <a:rPr lang="ru-RU" sz="1600" dirty="0" smtClean="0"/>
              <a:t>связи, </a:t>
            </a:r>
            <a:r>
              <a:rPr lang="ru-RU" sz="1600" dirty="0"/>
              <a:t>справочными </a:t>
            </a:r>
            <a:r>
              <a:rPr lang="ru-RU" sz="1600" dirty="0" smtClean="0"/>
              <a:t>материалами и </a:t>
            </a:r>
            <a:r>
              <a:rPr lang="ru-RU" sz="1600" dirty="0"/>
              <a:t>письменными заметками. Использование </a:t>
            </a:r>
            <a:r>
              <a:rPr lang="ru-RU" sz="1600" dirty="0" smtClean="0"/>
              <a:t>мобильных </a:t>
            </a:r>
            <a:r>
              <a:rPr lang="ru-RU" sz="1600" dirty="0"/>
              <a:t>средств связи </a:t>
            </a:r>
            <a:r>
              <a:rPr lang="ru-RU" sz="1600" dirty="0" smtClean="0"/>
              <a:t>допускается при </a:t>
            </a:r>
            <a:r>
              <a:rPr lang="ru-RU" sz="1600" dirty="0"/>
              <a:t>возникновении технического сбоя оборудования или других нештатных </a:t>
            </a:r>
            <a:r>
              <a:rPr lang="ru-RU" sz="1600" dirty="0" smtClean="0"/>
              <a:t>ситуаций.</a:t>
            </a:r>
          </a:p>
          <a:p>
            <a:r>
              <a:rPr lang="ru-RU" sz="1600" dirty="0" smtClean="0"/>
              <a:t>В ведомости учета проведения ИС в аудитории (форма ИС-02) графа «Подпись участника» остается пустой.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20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99392"/>
            <a:ext cx="7116266" cy="80280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Передача материалов ИС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22182"/>
            <a:ext cx="8725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уководители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муниципальных и частных ОО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в ОМСУ           РЦОИ 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уководители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ГОУ и СПО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РЦОИ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40152" y="141277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24328" y="1412801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63888" y="1844824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7" y="2140012"/>
            <a:ext cx="3825693" cy="4695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72" y="2140012"/>
            <a:ext cx="4104456" cy="4618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620688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19 по 22 февраля по графику ГУ ЯО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039" y="1752912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г. Ярославль, ул. Кузнецова, д.4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956376" y="1565200"/>
            <a:ext cx="512440" cy="207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5097202" y="1832273"/>
            <a:ext cx="331837" cy="899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Передача материалов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654" y="709116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доставочного пакета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7789" y="1582250"/>
            <a:ext cx="1368152" cy="17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052735"/>
            <a:ext cx="6408712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spc="-3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ложенные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в файл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u="sng" dirty="0" smtClean="0">
                <a:latin typeface="Times New Roman"/>
                <a:ea typeface="Calibri"/>
                <a:cs typeface="Times New Roman"/>
              </a:rPr>
              <a:t>список участников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- форма ИС-01;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u="sng" dirty="0" smtClean="0">
                <a:latin typeface="Times New Roman"/>
                <a:ea typeface="Calibri"/>
                <a:cs typeface="Times New Roman"/>
              </a:rPr>
              <a:t>ведомости </a:t>
            </a:r>
            <a:r>
              <a:rPr lang="ru-RU" sz="1600" i="1" u="sng" dirty="0">
                <a:latin typeface="Times New Roman"/>
                <a:ea typeface="Calibri"/>
                <a:cs typeface="Times New Roman"/>
              </a:rPr>
              <a:t>учета проведения ИС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аудитории – форма ИС-02;</a:t>
            </a: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При наличии:</a:t>
            </a:r>
            <a:endParaRPr lang="ru-RU" sz="1200" b="1" i="1" u="sng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список участников ИС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с ОВЗ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детей-инвалидов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инвалидов;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о досрочном завершении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ИС;</a:t>
            </a: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об удалении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участника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ИС;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180975" lvl="0" indent="-180975">
              <a:lnSpc>
                <a:spcPct val="110000"/>
              </a:lnSpc>
              <a:spcAft>
                <a:spcPts val="0"/>
              </a:spcAft>
            </a:pP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i="1" spc="-3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1600" i="1" spc="-30" dirty="0" smtClean="0">
                <a:latin typeface="Times New Roman"/>
                <a:ea typeface="Calibri"/>
                <a:cs typeface="Times New Roman"/>
              </a:rPr>
              <a:t>рочие документы ОО: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служебные записки, заявление </a:t>
            </a:r>
          </a:p>
          <a:p>
            <a:pPr marL="180975" lvl="0">
              <a:lnSpc>
                <a:spcPct val="110000"/>
              </a:lnSpc>
              <a:spcAft>
                <a:spcPts val="0"/>
              </a:spcAft>
            </a:pP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о коррекции ПД и т.д.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07904" y="1772816"/>
            <a:ext cx="3456384" cy="72008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60" y="2060848"/>
            <a:ext cx="1152128" cy="0"/>
          </a:xfrm>
          <a:prstGeom prst="straightConnector1">
            <a:avLst/>
          </a:prstGeom>
          <a:ln w="12700" cmpd="sng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940152" y="2564904"/>
            <a:ext cx="1152128" cy="4494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91880" y="2852936"/>
            <a:ext cx="360040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48064" y="3212976"/>
            <a:ext cx="201622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589384" cy="23042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02" y="4437112"/>
            <a:ext cx="3613538" cy="229131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355976" y="3501008"/>
            <a:ext cx="4572000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spc="-30" dirty="0" smtClean="0">
                <a:latin typeface="Times New Roman"/>
                <a:ea typeface="Calibri"/>
                <a:cs typeface="Times New Roman"/>
              </a:rPr>
              <a:t>ВДП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spc="-30" dirty="0" smtClean="0">
                <a:latin typeface="Times New Roman"/>
                <a:ea typeface="Calibri"/>
                <a:cs typeface="Times New Roman"/>
              </a:rPr>
              <a:t>со съемными носителем 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(носителями) информации с файлами ответов участников ИС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419872" y="3068960"/>
            <a:ext cx="3672408" cy="7200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07504" y="3789040"/>
            <a:ext cx="48965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ВДП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с протоколами эксперта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 листами письменных ответов участников ИС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3875" y="4365104"/>
            <a:ext cx="3616077" cy="237626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905375" y="4362450"/>
            <a:ext cx="3648075" cy="237626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485" y="-175517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Места хранения материалов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738803"/>
            <a:ext cx="536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хранятся до 1 марта 2025года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92480" cy="5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68560" y="332656"/>
            <a:ext cx="10002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1663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ГУ ЯО «Центр оценки и контроля </a:t>
            </a:r>
            <a:endParaRPr lang="ru-RU" sz="2400" b="1" kern="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kern="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образования»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sz="2000" b="1" u="sng" dirty="0">
                <a:solidFill>
                  <a:srgbClr val="0000FF"/>
                </a:solidFill>
                <a:hlinkClick r:id="rId2"/>
              </a:rPr>
              <a:t>://www.coikko.ru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00FF"/>
                </a:solidFill>
              </a:rPr>
              <a:t>Раздел: ГИА-9, Итоговое собеседование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Г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7704856" cy="4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8066087" cy="7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94" y="260648"/>
            <a:ext cx="8316417" cy="11569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Итоговое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412776"/>
            <a:ext cx="8208912" cy="5040560"/>
          </a:xfrm>
          <a:ln w="9525" cmpd="sng">
            <a:noFill/>
          </a:ln>
          <a:effectLst/>
        </p:spPr>
        <p:txBody>
          <a:bodyPr/>
          <a:lstStyle/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(далее – ИС) –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ГИА-9;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ИС – обучающиеся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9-х классов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 образовательных организациях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проводится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на дому</a:t>
            </a:r>
          </a:p>
          <a:p>
            <a:pPr marL="0" lvl="0" indent="0" rtl="0"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   в медицинской организации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на участие в ИС подаются не позднее чем за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недели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ведется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аудиозапись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устных ответов участников (при дистанционном проведении ИС –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видеозапись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оценивается по системе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«зачет/незачет»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7675" indent="-2667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ответа участника;</a:t>
            </a:r>
          </a:p>
          <a:p>
            <a:pPr indent="-16192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 проведения ИС по записи ответа участника.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00797" y="2529483"/>
            <a:ext cx="656109" cy="1440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08834" y="2937519"/>
            <a:ext cx="64807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21807" y="3094137"/>
            <a:ext cx="635099" cy="28803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31840" y="76470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9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620187"/>
            <a:ext cx="8582025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Даты и время проведения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357" y="361958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 проводится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155741"/>
            <a:ext cx="20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ходе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050" y="415574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020272" y="4000643"/>
            <a:ext cx="590003" cy="2087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21670" y="4000643"/>
            <a:ext cx="714426" cy="2162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7809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3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2349"/>
            <a:ext cx="1269431" cy="11169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3827"/>
            <a:ext cx="3554413" cy="8905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26874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0894" y="146828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7333356" cy="3096344"/>
          </a:xfrm>
          <a:prstGeom prst="rect">
            <a:avLst/>
          </a:prstGeom>
          <a:solidFill>
            <a:srgbClr val="B5DE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капиллярная с чернилами чёрного цвета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лекарства и питание (при необходимости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технические средства (для участников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ОВЗ, детей-инвалидов 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26668"/>
            <a:ext cx="15906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29952"/>
            <a:ext cx="1474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733256"/>
            <a:ext cx="7523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Иные вещи участники оставляют в специально выделенном месте для хранения личных вещей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91" y="5608849"/>
            <a:ext cx="1095412" cy="114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3" y="1315742"/>
            <a:ext cx="3030841" cy="75940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116633"/>
            <a:ext cx="7740650" cy="648071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46461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692" y="2457509"/>
            <a:ext cx="4211328" cy="3695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0692" y="2596900"/>
            <a:ext cx="4246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 в аудитории проведения средства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97681"/>
            <a:ext cx="4017886" cy="52392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05" y="1076318"/>
            <a:ext cx="1279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47664" y="23714"/>
            <a:ext cx="75608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Особенности проведения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 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 участников с ОВЗ,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детей-инвалидов и 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инвалидов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0" y="1484784"/>
            <a:ext cx="4196569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дети-инвалиды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, инвалиды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      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(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справка МСЭ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участники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ограниченными возможностями здоровья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      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(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заключение ПМПК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itchFamily="18" charset="0"/>
              </a:rPr>
              <a:t>)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662388" y="3272328"/>
            <a:ext cx="871792" cy="660727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09" y="4083280"/>
            <a:ext cx="374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solidFill>
                  <a:srgbClr val="002060"/>
                </a:solidFill>
              </a:rPr>
              <a:t>-  в </a:t>
            </a:r>
            <a:r>
              <a:rPr lang="ru-RU" sz="2000" b="1" i="1" dirty="0">
                <a:solidFill>
                  <a:srgbClr val="002060"/>
                </a:solidFill>
              </a:rPr>
              <a:t>РИС ГИА метка </a:t>
            </a:r>
            <a:r>
              <a:rPr lang="ru-RU" sz="2000" b="1" i="1" dirty="0">
                <a:solidFill>
                  <a:srgbClr val="C00000"/>
                </a:solidFill>
              </a:rPr>
              <a:t>«ОВЗ»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243533" y="4510915"/>
            <a:ext cx="3748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ctr"/>
            <a:r>
              <a:rPr lang="ru-RU" sz="2000" b="1" i="1" dirty="0" smtClean="0">
                <a:solidFill>
                  <a:srgbClr val="002060"/>
                </a:solidFill>
              </a:rPr>
              <a:t>-  увеличение  продолжительности ИС </a:t>
            </a:r>
          </a:p>
          <a:p>
            <a:pPr marL="180975" indent="-180975" algn="ctr"/>
            <a:r>
              <a:rPr lang="ru-RU" sz="2000" b="1" i="1" dirty="0" smtClean="0">
                <a:solidFill>
                  <a:srgbClr val="002060"/>
                </a:solidFill>
              </a:rPr>
              <a:t>   на </a:t>
            </a:r>
            <a:r>
              <a:rPr lang="ru-RU" sz="2000" b="1" i="1" dirty="0">
                <a:solidFill>
                  <a:srgbClr val="002060"/>
                </a:solidFill>
              </a:rPr>
              <a:t>30 минут</a:t>
            </a:r>
          </a:p>
        </p:txBody>
      </p:sp>
      <p:sp>
        <p:nvSpPr>
          <p:cNvPr id="8" name="TextBox 38"/>
          <p:cNvSpPr txBox="1"/>
          <p:nvPr/>
        </p:nvSpPr>
        <p:spPr>
          <a:xfrm>
            <a:off x="258484" y="5551641"/>
            <a:ext cx="379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ctr"/>
            <a:r>
              <a:rPr lang="ru-RU" sz="2000" b="1" i="1" dirty="0" smtClean="0">
                <a:solidFill>
                  <a:srgbClr val="002060"/>
                </a:solidFill>
              </a:rPr>
              <a:t>-  оценивание результатов ИС по отдельной шкале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96569" y="1340768"/>
            <a:ext cx="4776684" cy="3317734"/>
            <a:chOff x="5361926" y="3810353"/>
            <a:chExt cx="3157955" cy="284404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361926" y="4249693"/>
              <a:ext cx="3157955" cy="2404707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Привлечение ассистента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ru-RU" sz="1600" b="1" dirty="0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Привлечение сурдопедагога, дефектолога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Использование звукоусиливающей аппаратуры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Использование увеличительных устройств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ru-RU" sz="1600" b="1" dirty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Проведение ИС в письменной  </a:t>
              </a:r>
              <a:r>
                <a:rPr lang="ru-RU" sz="1600" b="1" dirty="0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форме, в </a:t>
              </a:r>
              <a:r>
                <a:rPr lang="ru-RU" sz="1600" b="1" dirty="0" err="1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т.ч</a:t>
              </a:r>
              <a:r>
                <a:rPr lang="ru-RU" sz="1600" b="1" dirty="0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. на компьютере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Оформление КИМ ИС шрифтом Брайля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Предоставление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КИМ ИС в увеличенном размере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Индивидуальное равномерное освещение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Выноска со стрелкой вниз 13"/>
            <p:cNvSpPr/>
            <p:nvPr/>
          </p:nvSpPr>
          <p:spPr>
            <a:xfrm>
              <a:off x="5361928" y="3810353"/>
              <a:ext cx="3157953" cy="706021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rgbClr val="F79646">
                    <a:lumMod val="75000"/>
                  </a:srgbClr>
                </a:gs>
                <a:gs pos="61000">
                  <a:srgbClr val="F79646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Заключение ПМПК с рекомендациями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196569" y="4907048"/>
            <a:ext cx="4770707" cy="1224135"/>
            <a:chOff x="5361926" y="3982751"/>
            <a:chExt cx="3157955" cy="122413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361926" y="4568307"/>
              <a:ext cx="3157953" cy="638579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700" b="1" dirty="0" smtClean="0">
                  <a:solidFill>
                    <a:sysClr val="windowText" lastClr="000000"/>
                  </a:solidFill>
                  <a:latin typeface="Calibri"/>
                  <a:cs typeface="Arial" panose="020B0604020202020204" pitchFamily="34" charset="0"/>
                </a:rPr>
                <a:t>ИС</a:t>
              </a:r>
              <a:r>
                <a:rPr kumimoji="0" lang="ru-RU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7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на </a:t>
              </a:r>
              <a:r>
                <a:rPr kumimoji="0" lang="ru-RU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дому, </a:t>
              </a:r>
              <a:r>
                <a:rPr kumimoji="0" lang="ru-RU" sz="17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в </a:t>
              </a:r>
              <a:r>
                <a:rPr kumimoji="0" lang="ru-RU" sz="17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медицинской </a:t>
              </a:r>
              <a:r>
                <a:rPr kumimoji="0" lang="ru-RU" sz="17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организации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Выноска со стрелкой вниз 16"/>
            <p:cNvSpPr/>
            <p:nvPr/>
          </p:nvSpPr>
          <p:spPr>
            <a:xfrm>
              <a:off x="5361928" y="3982751"/>
              <a:ext cx="3157953" cy="904846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rgbClr val="F79646">
                    <a:lumMod val="75000"/>
                  </a:srgbClr>
                </a:gs>
                <a:gs pos="61000">
                  <a:srgbClr val="F79646">
                    <a:lumMod val="20000"/>
                    <a:lumOff val="8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Медицинское заключение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Заключение ПМПК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466243" y="-26243"/>
            <a:ext cx="7668182" cy="103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Особенности проведения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 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 участников с ОВЗ,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детей-инвалидов и 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инвалидов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925" y="908720"/>
            <a:ext cx="8796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29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Список участников итогового собеседования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54229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 ограниченными возможностями здоровья, детей-инвалидов и инвалидов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31564"/>
              </p:ext>
            </p:extLst>
          </p:nvPr>
        </p:nvGraphicFramePr>
        <p:xfrm>
          <a:off x="535145" y="1565742"/>
          <a:ext cx="8402057" cy="3211884"/>
        </p:xfrm>
        <a:graphic>
          <a:graphicData uri="http://schemas.openxmlformats.org/drawingml/2006/table">
            <a:tbl>
              <a:tblPr firstRow="1" firstCol="1" bandRow="1"/>
              <a:tblGrid>
                <a:gridCol w="1303230"/>
                <a:gridCol w="1008334"/>
                <a:gridCol w="1008334"/>
                <a:gridCol w="698120"/>
                <a:gridCol w="698120"/>
                <a:gridCol w="698120"/>
                <a:gridCol w="698120"/>
                <a:gridCol w="1163168"/>
                <a:gridCol w="1126511"/>
              </a:tblGrid>
              <a:tr h="5032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Ф.И.О.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Категория/ подкатегория участника ИС </a:t>
                      </a: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</a:rPr>
                        <a:t>(при наличии)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Форма проведения ИС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</a:rPr>
                        <a:t>(устная/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Times New Roman"/>
                        </a:rPr>
                        <a:t>письменная)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Задания, которые могут быть выполнены участником в зависимости от категории, особенности участия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Минимальное количество баллов, необходимое для получения результата «зачет»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Иные особенности проведения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. Чтение текста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. Пересказ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. Монолог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. Диалог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71990" y="4869160"/>
            <a:ext cx="8528367" cy="674349"/>
            <a:chOff x="282937" y="5655521"/>
            <a:chExt cx="8528367" cy="67434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2937" y="5655521"/>
              <a:ext cx="5040560" cy="674349"/>
              <a:chOff x="282937" y="5655521"/>
              <a:chExt cx="5040560" cy="674349"/>
            </a:xfrm>
          </p:grpSpPr>
          <p:sp>
            <p:nvSpPr>
              <p:cNvPr id="9" name="TextBox 3"/>
              <p:cNvSpPr txBox="1"/>
              <p:nvPr/>
            </p:nvSpPr>
            <p:spPr>
              <a:xfrm>
                <a:off x="282937" y="5655521"/>
                <a:ext cx="5040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 экземпляр – </a:t>
                </a:r>
                <a:r>
                  <a:rPr kumimoji="0" lang="ru-RU" sz="1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собеседнику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kumimoji="0" lang="ru-RU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экземпляр – </a:t>
                </a:r>
                <a:r>
                  <a:rPr kumimoji="0" lang="ru-RU" sz="1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эксперту</a:t>
                </a:r>
                <a:endParaRPr kumimoji="0" lang="ru-R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Правая фигурная скобка 9"/>
              <p:cNvSpPr/>
              <p:nvPr/>
            </p:nvSpPr>
            <p:spPr>
              <a:xfrm>
                <a:off x="3235267" y="5683539"/>
                <a:ext cx="360040" cy="646331"/>
              </a:xfrm>
              <a:prstGeom prst="rightBrac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"/>
            <p:cNvSpPr txBox="1"/>
            <p:nvPr/>
          </p:nvSpPr>
          <p:spPr>
            <a:xfrm>
              <a:off x="3835179" y="5714318"/>
              <a:ext cx="4976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каждую аудиторию, где есть участники с ОВЗ, дети-инвалиды и инвалиды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06740" y="5557320"/>
            <a:ext cx="3024335" cy="811631"/>
            <a:chOff x="3635896" y="5373216"/>
            <a:chExt cx="3600400" cy="648072"/>
          </a:xfrm>
        </p:grpSpPr>
        <p:sp>
          <p:nvSpPr>
            <p:cNvPr id="12" name="Стрелка вниз 11"/>
            <p:cNvSpPr/>
            <p:nvPr/>
          </p:nvSpPr>
          <p:spPr>
            <a:xfrm>
              <a:off x="3635896" y="5373216"/>
              <a:ext cx="3600400" cy="648072"/>
            </a:xfrm>
            <a:prstGeom prst="downArrow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4692165" y="5430593"/>
              <a:ext cx="18681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экземпляр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1462823" y="636895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РЦОИ</a:t>
            </a:r>
          </a:p>
        </p:txBody>
      </p:sp>
    </p:spTree>
    <p:extLst>
      <p:ext uri="{BB962C8B-B14F-4D97-AF65-F5344CB8AC3E}">
        <p14:creationId xmlns:p14="http://schemas.microsoft.com/office/powerpoint/2010/main" val="19396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 2020</Template>
  <TotalTime>14854</TotalTime>
  <Words>2494</Words>
  <Application>Microsoft Office PowerPoint</Application>
  <PresentationFormat>Экран (4:3)</PresentationFormat>
  <Paragraphs>403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Презентация ИС 2020</vt:lpstr>
      <vt:lpstr>  Подготовка и проведение итогового собеседования  по русскому языку  в образовательной организации  </vt:lpstr>
      <vt:lpstr>Презентация PowerPoint</vt:lpstr>
      <vt:lpstr>Презентация PowerPoint</vt:lpstr>
      <vt:lpstr>      Итоговое собеседование по русскому языку </vt:lpstr>
      <vt:lpstr>Даты и время проведения итогового собеседования</vt:lpstr>
      <vt:lpstr>Итоговое собеседование по русскому языку</vt:lpstr>
      <vt:lpstr>Итоговое собеседование по русскому языку</vt:lpstr>
      <vt:lpstr>Презентация PowerPoint</vt:lpstr>
      <vt:lpstr>Презентация PowerPoint</vt:lpstr>
      <vt:lpstr>     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Презентация PowerPoint</vt:lpstr>
      <vt:lpstr>Презентация PowerPoint</vt:lpstr>
      <vt:lpstr>Досрочное завершение ИС</vt:lpstr>
      <vt:lpstr>Презентация PowerPoint</vt:lpstr>
      <vt:lpstr>Подготовка к проведению итогового собеседования</vt:lpstr>
      <vt:lpstr>Презентация PowerPoint</vt:lpstr>
      <vt:lpstr>Проведение итогового собеседования </vt:lpstr>
      <vt:lpstr>Проведение итогового собеседования </vt:lpstr>
      <vt:lpstr>Проведение итогового собеседования</vt:lpstr>
      <vt:lpstr>Структура КИМ ИС</vt:lpstr>
      <vt:lpstr>Структура КИМ ИС</vt:lpstr>
      <vt:lpstr>Презентация PowerPoint</vt:lpstr>
      <vt:lpstr>Проведение итогового собеседования</vt:lpstr>
      <vt:lpstr>Завершение проведения итогового собеседования</vt:lpstr>
      <vt:lpstr>Завершение процедуры проведения ИС</vt:lpstr>
      <vt:lpstr>Итоговое собеседование в дистанционной форме</vt:lpstr>
      <vt:lpstr>Дистанционное проведение итогового собеседования</vt:lpstr>
      <vt:lpstr>Дистанционное проведение итогового собеседования</vt:lpstr>
      <vt:lpstr>Передача материалов ИС</vt:lpstr>
      <vt:lpstr>Передача материалов ИС</vt:lpstr>
      <vt:lpstr>Места хранения материалов ИС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Наволоцкая_ПА</dc:creator>
  <cp:lastModifiedBy>Зыкова Надежда Юрьевна</cp:lastModifiedBy>
  <cp:revision>659</cp:revision>
  <dcterms:created xsi:type="dcterms:W3CDTF">2020-11-11T06:49:35Z</dcterms:created>
  <dcterms:modified xsi:type="dcterms:W3CDTF">2024-02-07T10:57:18Z</dcterms:modified>
</cp:coreProperties>
</file>